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sldIdLst>
    <p:sldId id="257" r:id="rId5"/>
    <p:sldId id="258" r:id="rId6"/>
    <p:sldId id="301" r:id="rId7"/>
    <p:sldId id="315" r:id="rId8"/>
    <p:sldId id="316" r:id="rId9"/>
    <p:sldId id="317" r:id="rId10"/>
    <p:sldId id="318" r:id="rId11"/>
    <p:sldId id="302" r:id="rId12"/>
    <p:sldId id="319" r:id="rId13"/>
    <p:sldId id="321" r:id="rId14"/>
    <p:sldId id="303" r:id="rId15"/>
    <p:sldId id="322" r:id="rId16"/>
    <p:sldId id="323" r:id="rId17"/>
    <p:sldId id="324" r:id="rId18"/>
    <p:sldId id="350" r:id="rId19"/>
    <p:sldId id="304" r:id="rId20"/>
    <p:sldId id="325" r:id="rId21"/>
    <p:sldId id="326" r:id="rId22"/>
    <p:sldId id="305" r:id="rId23"/>
    <p:sldId id="327" r:id="rId24"/>
    <p:sldId id="351" r:id="rId25"/>
    <p:sldId id="306" r:id="rId26"/>
    <p:sldId id="328" r:id="rId27"/>
    <p:sldId id="329" r:id="rId28"/>
    <p:sldId id="330" r:id="rId29"/>
    <p:sldId id="331" r:id="rId30"/>
    <p:sldId id="307" r:id="rId31"/>
    <p:sldId id="332" r:id="rId32"/>
    <p:sldId id="333" r:id="rId33"/>
    <p:sldId id="334" r:id="rId34"/>
    <p:sldId id="335" r:id="rId35"/>
    <p:sldId id="336" r:id="rId36"/>
    <p:sldId id="308" r:id="rId37"/>
    <p:sldId id="337" r:id="rId38"/>
    <p:sldId id="338" r:id="rId39"/>
    <p:sldId id="339" r:id="rId40"/>
    <p:sldId id="352" r:id="rId41"/>
    <p:sldId id="309" r:id="rId42"/>
    <p:sldId id="340" r:id="rId43"/>
    <p:sldId id="341" r:id="rId44"/>
    <p:sldId id="342" r:id="rId45"/>
    <p:sldId id="310" r:id="rId46"/>
    <p:sldId id="343" r:id="rId47"/>
    <p:sldId id="344" r:id="rId48"/>
    <p:sldId id="311" r:id="rId49"/>
    <p:sldId id="345" r:id="rId50"/>
    <p:sldId id="312" r:id="rId51"/>
    <p:sldId id="347" r:id="rId52"/>
    <p:sldId id="313" r:id="rId53"/>
    <p:sldId id="300" r:id="rId54"/>
    <p:sldId id="348" r:id="rId55"/>
    <p:sldId id="268" r:id="rId56"/>
    <p:sldId id="349" r:id="rId57"/>
  </p:sldIdLst>
  <p:sldSz cx="12192000" cy="6858000"/>
  <p:notesSz cx="6858000" cy="9144000"/>
  <p:embeddedFontLst>
    <p:embeddedFont>
      <p:font typeface="맑은 고딕" panose="020B0503020000020004" pitchFamily="50" charset="-127"/>
      <p:regular r:id="rId58"/>
      <p:bold r:id="rId59"/>
    </p:embeddedFont>
    <p:embeddedFont>
      <p:font typeface="KoPub돋움체 Bold" panose="00000800000000000000" pitchFamily="2" charset="-127"/>
      <p:bold r:id="rId60"/>
    </p:embeddedFont>
    <p:embeddedFont>
      <p:font typeface="Cambria Math" panose="02040503050406030204" pitchFamily="18" charset="0"/>
      <p:regular r:id="rId6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7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1.fntdata"/><Relationship Id="rId66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font" Target="fonts/font4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2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3.fntdata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동규" userId="cebcdd3f-733e-4af1-b963-9742717e494c" providerId="ADAL" clId="{51D147AC-2A6F-4821-8C78-9AA51CEB1CBE}"/>
    <pc:docChg chg="undo custSel addSld delSld modSld sldOrd modMainMaster">
      <pc:chgData name="박동규" userId="cebcdd3f-733e-4af1-b963-9742717e494c" providerId="ADAL" clId="{51D147AC-2A6F-4821-8C78-9AA51CEB1CBE}" dt="2021-07-22T01:43:48.997" v="759" actId="1076"/>
      <pc:docMkLst>
        <pc:docMk/>
      </pc:docMkLst>
      <pc:sldChg chg="modSp">
        <pc:chgData name="박동규" userId="cebcdd3f-733e-4af1-b963-9742717e494c" providerId="ADAL" clId="{51D147AC-2A6F-4821-8C78-9AA51CEB1CBE}" dt="2021-07-14T02:02:55.912" v="624" actId="20577"/>
        <pc:sldMkLst>
          <pc:docMk/>
          <pc:sldMk cId="3620160249" sldId="300"/>
        </pc:sldMkLst>
        <pc:spChg chg="mod">
          <ac:chgData name="박동규" userId="cebcdd3f-733e-4af1-b963-9742717e494c" providerId="ADAL" clId="{51D147AC-2A6F-4821-8C78-9AA51CEB1CBE}" dt="2021-07-14T02:02:55.912" v="624" actId="20577"/>
          <ac:spMkLst>
            <pc:docMk/>
            <pc:sldMk cId="3620160249" sldId="300"/>
            <ac:spMk id="3" creationId="{00000000-0000-0000-0000-000000000000}"/>
          </ac:spMkLst>
        </pc:spChg>
      </pc:sldChg>
      <pc:sldChg chg="modSp">
        <pc:chgData name="박동규" userId="cebcdd3f-733e-4af1-b963-9742717e494c" providerId="ADAL" clId="{51D147AC-2A6F-4821-8C78-9AA51CEB1CBE}" dt="2021-06-30T08:45:17.081" v="15" actId="20577"/>
        <pc:sldMkLst>
          <pc:docMk/>
          <pc:sldMk cId="2116756992" sldId="301"/>
        </pc:sldMkLst>
        <pc:spChg chg="mod">
          <ac:chgData name="박동규" userId="cebcdd3f-733e-4af1-b963-9742717e494c" providerId="ADAL" clId="{51D147AC-2A6F-4821-8C78-9AA51CEB1CBE}" dt="2021-06-30T08:45:17.081" v="15" actId="20577"/>
          <ac:spMkLst>
            <pc:docMk/>
            <pc:sldMk cId="2116756992" sldId="301"/>
            <ac:spMk id="3" creationId="{00000000-0000-0000-0000-000000000000}"/>
          </ac:spMkLst>
        </pc:spChg>
      </pc:sldChg>
      <pc:sldChg chg="addSp delSp modSp">
        <pc:chgData name="박동규" userId="cebcdd3f-733e-4af1-b963-9742717e494c" providerId="ADAL" clId="{51D147AC-2A6F-4821-8C78-9AA51CEB1CBE}" dt="2021-07-01T00:13:40.084" v="75" actId="1076"/>
        <pc:sldMkLst>
          <pc:docMk/>
          <pc:sldMk cId="2185387550" sldId="302"/>
        </pc:sldMkLst>
        <pc:spChg chg="mod">
          <ac:chgData name="박동규" userId="cebcdd3f-733e-4af1-b963-9742717e494c" providerId="ADAL" clId="{51D147AC-2A6F-4821-8C78-9AA51CEB1CBE}" dt="2021-07-01T00:12:11.440" v="60" actId="20577"/>
          <ac:spMkLst>
            <pc:docMk/>
            <pc:sldMk cId="2185387550" sldId="302"/>
            <ac:spMk id="3" creationId="{00000000-0000-0000-0000-000000000000}"/>
          </ac:spMkLst>
        </pc:spChg>
        <pc:picChg chg="add del mod">
          <ac:chgData name="박동규" userId="cebcdd3f-733e-4af1-b963-9742717e494c" providerId="ADAL" clId="{51D147AC-2A6F-4821-8C78-9AA51CEB1CBE}" dt="2021-07-01T00:13:26.648" v="72" actId="478"/>
          <ac:picMkLst>
            <pc:docMk/>
            <pc:sldMk cId="2185387550" sldId="302"/>
            <ac:picMk id="4" creationId="{B503ACAF-E5D0-4374-9843-EE75A25E6E45}"/>
          </ac:picMkLst>
        </pc:picChg>
        <pc:picChg chg="add mod">
          <ac:chgData name="박동규" userId="cebcdd3f-733e-4af1-b963-9742717e494c" providerId="ADAL" clId="{51D147AC-2A6F-4821-8C78-9AA51CEB1CBE}" dt="2021-07-01T00:13:40.084" v="75" actId="1076"/>
          <ac:picMkLst>
            <pc:docMk/>
            <pc:sldMk cId="2185387550" sldId="302"/>
            <ac:picMk id="5" creationId="{9F32AA8D-6E77-47E8-9985-3FC4EC40738A}"/>
          </ac:picMkLst>
        </pc:picChg>
        <pc:picChg chg="add mod">
          <ac:chgData name="박동규" userId="cebcdd3f-733e-4af1-b963-9742717e494c" providerId="ADAL" clId="{51D147AC-2A6F-4821-8C78-9AA51CEB1CBE}" dt="2021-07-01T00:13:37.768" v="74" actId="1076"/>
          <ac:picMkLst>
            <pc:docMk/>
            <pc:sldMk cId="2185387550" sldId="302"/>
            <ac:picMk id="6" creationId="{31585F88-7A00-4953-B4C9-393479F53EB7}"/>
          </ac:picMkLst>
        </pc:picChg>
      </pc:sldChg>
      <pc:sldChg chg="addSp modSp">
        <pc:chgData name="박동규" userId="cebcdd3f-733e-4af1-b963-9742717e494c" providerId="ADAL" clId="{51D147AC-2A6F-4821-8C78-9AA51CEB1CBE}" dt="2021-07-01T00:17:06.792" v="98" actId="1076"/>
        <pc:sldMkLst>
          <pc:docMk/>
          <pc:sldMk cId="4091964731" sldId="303"/>
        </pc:sldMkLst>
        <pc:spChg chg="mod">
          <ac:chgData name="박동규" userId="cebcdd3f-733e-4af1-b963-9742717e494c" providerId="ADAL" clId="{51D147AC-2A6F-4821-8C78-9AA51CEB1CBE}" dt="2021-07-01T00:16:48.193" v="96" actId="20577"/>
          <ac:spMkLst>
            <pc:docMk/>
            <pc:sldMk cId="4091964731" sldId="303"/>
            <ac:spMk id="3" creationId="{00000000-0000-0000-0000-000000000000}"/>
          </ac:spMkLst>
        </pc:spChg>
        <pc:picChg chg="add mod">
          <ac:chgData name="박동규" userId="cebcdd3f-733e-4af1-b963-9742717e494c" providerId="ADAL" clId="{51D147AC-2A6F-4821-8C78-9AA51CEB1CBE}" dt="2021-07-01T00:17:06.792" v="98" actId="1076"/>
          <ac:picMkLst>
            <pc:docMk/>
            <pc:sldMk cId="4091964731" sldId="303"/>
            <ac:picMk id="4" creationId="{A3004669-A396-462F-8A75-1C7FC2F6119B}"/>
          </ac:picMkLst>
        </pc:picChg>
      </pc:sldChg>
      <pc:sldChg chg="addSp modSp">
        <pc:chgData name="박동규" userId="cebcdd3f-733e-4af1-b963-9742717e494c" providerId="ADAL" clId="{51D147AC-2A6F-4821-8C78-9AA51CEB1CBE}" dt="2021-07-01T00:20:41.928" v="146" actId="1076"/>
        <pc:sldMkLst>
          <pc:docMk/>
          <pc:sldMk cId="2314507527" sldId="304"/>
        </pc:sldMkLst>
        <pc:spChg chg="mod">
          <ac:chgData name="박동규" userId="cebcdd3f-733e-4af1-b963-9742717e494c" providerId="ADAL" clId="{51D147AC-2A6F-4821-8C78-9AA51CEB1CBE}" dt="2021-07-01T00:20:31.836" v="144" actId="20577"/>
          <ac:spMkLst>
            <pc:docMk/>
            <pc:sldMk cId="2314507527" sldId="304"/>
            <ac:spMk id="3" creationId="{00000000-0000-0000-0000-000000000000}"/>
          </ac:spMkLst>
        </pc:spChg>
        <pc:picChg chg="add mod">
          <ac:chgData name="박동규" userId="cebcdd3f-733e-4af1-b963-9742717e494c" providerId="ADAL" clId="{51D147AC-2A6F-4821-8C78-9AA51CEB1CBE}" dt="2021-07-01T00:20:41.928" v="146" actId="1076"/>
          <ac:picMkLst>
            <pc:docMk/>
            <pc:sldMk cId="2314507527" sldId="304"/>
            <ac:picMk id="4" creationId="{9600D1E2-3582-4DC7-A88B-60FC329C9B5E}"/>
          </ac:picMkLst>
        </pc:picChg>
      </pc:sldChg>
      <pc:sldChg chg="addSp modSp">
        <pc:chgData name="박동규" userId="cebcdd3f-733e-4af1-b963-9742717e494c" providerId="ADAL" clId="{51D147AC-2A6F-4821-8C78-9AA51CEB1CBE}" dt="2021-07-22T01:43:00.885" v="752" actId="14100"/>
        <pc:sldMkLst>
          <pc:docMk/>
          <pc:sldMk cId="939519769" sldId="305"/>
        </pc:sldMkLst>
        <pc:spChg chg="mod">
          <ac:chgData name="박동규" userId="cebcdd3f-733e-4af1-b963-9742717e494c" providerId="ADAL" clId="{51D147AC-2A6F-4821-8C78-9AA51CEB1CBE}" dt="2021-07-01T00:24:45.676" v="200" actId="20577"/>
          <ac:spMkLst>
            <pc:docMk/>
            <pc:sldMk cId="939519769" sldId="305"/>
            <ac:spMk id="3" creationId="{00000000-0000-0000-0000-000000000000}"/>
          </ac:spMkLst>
        </pc:spChg>
        <pc:spChg chg="add mod">
          <ac:chgData name="박동규" userId="cebcdd3f-733e-4af1-b963-9742717e494c" providerId="ADAL" clId="{51D147AC-2A6F-4821-8C78-9AA51CEB1CBE}" dt="2021-07-22T01:42:47.740" v="749" actId="208"/>
          <ac:spMkLst>
            <pc:docMk/>
            <pc:sldMk cId="939519769" sldId="305"/>
            <ac:spMk id="7" creationId="{E3D85664-E438-4DB2-8C33-6221EE5B2B2E}"/>
          </ac:spMkLst>
        </pc:spChg>
        <pc:picChg chg="add mod">
          <ac:chgData name="박동규" userId="cebcdd3f-733e-4af1-b963-9742717e494c" providerId="ADAL" clId="{51D147AC-2A6F-4821-8C78-9AA51CEB1CBE}" dt="2021-07-22T01:42:08.533" v="736" actId="1076"/>
          <ac:picMkLst>
            <pc:docMk/>
            <pc:sldMk cId="939519769" sldId="305"/>
            <ac:picMk id="4" creationId="{5320BA95-7269-451F-B1C5-0BDE4D494357}"/>
          </ac:picMkLst>
        </pc:picChg>
        <pc:picChg chg="add mod">
          <ac:chgData name="박동규" userId="cebcdd3f-733e-4af1-b963-9742717e494c" providerId="ADAL" clId="{51D147AC-2A6F-4821-8C78-9AA51CEB1CBE}" dt="2021-07-22T01:42:08.533" v="736" actId="1076"/>
          <ac:picMkLst>
            <pc:docMk/>
            <pc:sldMk cId="939519769" sldId="305"/>
            <ac:picMk id="5" creationId="{0572C566-FAB7-47C1-B084-C518B67DD6EE}"/>
          </ac:picMkLst>
        </pc:picChg>
        <pc:picChg chg="add mod">
          <ac:chgData name="박동규" userId="cebcdd3f-733e-4af1-b963-9742717e494c" providerId="ADAL" clId="{51D147AC-2A6F-4821-8C78-9AA51CEB1CBE}" dt="2021-07-22T01:42:19.582" v="743" actId="14100"/>
          <ac:picMkLst>
            <pc:docMk/>
            <pc:sldMk cId="939519769" sldId="305"/>
            <ac:picMk id="6" creationId="{48A9D169-02BE-4CDD-8094-2F6D405A7689}"/>
          </ac:picMkLst>
        </pc:picChg>
        <pc:cxnChg chg="add mod">
          <ac:chgData name="박동규" userId="cebcdd3f-733e-4af1-b963-9742717e494c" providerId="ADAL" clId="{51D147AC-2A6F-4821-8C78-9AA51CEB1CBE}" dt="2021-07-22T01:43:00.885" v="752" actId="14100"/>
          <ac:cxnSpMkLst>
            <pc:docMk/>
            <pc:sldMk cId="939519769" sldId="305"/>
            <ac:cxnSpMk id="8" creationId="{9617535A-FD81-45FC-9B71-C563B0C5F922}"/>
          </ac:cxnSpMkLst>
        </pc:cxnChg>
      </pc:sldChg>
      <pc:sldChg chg="addSp modSp">
        <pc:chgData name="박동규" userId="cebcdd3f-733e-4af1-b963-9742717e494c" providerId="ADAL" clId="{51D147AC-2A6F-4821-8C78-9AA51CEB1CBE}" dt="2021-07-01T00:28:35.239" v="227" actId="1076"/>
        <pc:sldMkLst>
          <pc:docMk/>
          <pc:sldMk cId="1684489769" sldId="306"/>
        </pc:sldMkLst>
        <pc:spChg chg="mod">
          <ac:chgData name="박동규" userId="cebcdd3f-733e-4af1-b963-9742717e494c" providerId="ADAL" clId="{51D147AC-2A6F-4821-8C78-9AA51CEB1CBE}" dt="2021-07-01T00:28:22.784" v="225"/>
          <ac:spMkLst>
            <pc:docMk/>
            <pc:sldMk cId="1684489769" sldId="306"/>
            <ac:spMk id="3" creationId="{00000000-0000-0000-0000-000000000000}"/>
          </ac:spMkLst>
        </pc:spChg>
        <pc:picChg chg="add mod">
          <ac:chgData name="박동규" userId="cebcdd3f-733e-4af1-b963-9742717e494c" providerId="ADAL" clId="{51D147AC-2A6F-4821-8C78-9AA51CEB1CBE}" dt="2021-07-01T00:28:35.239" v="227" actId="1076"/>
          <ac:picMkLst>
            <pc:docMk/>
            <pc:sldMk cId="1684489769" sldId="306"/>
            <ac:picMk id="4" creationId="{B57945BD-D9F4-4CFA-8679-B3FCA3EFA965}"/>
          </ac:picMkLst>
        </pc:picChg>
      </pc:sldChg>
      <pc:sldChg chg="addSp modSp">
        <pc:chgData name="박동규" userId="cebcdd3f-733e-4af1-b963-9742717e494c" providerId="ADAL" clId="{51D147AC-2A6F-4821-8C78-9AA51CEB1CBE}" dt="2021-07-01T00:33:54.156" v="266" actId="113"/>
        <pc:sldMkLst>
          <pc:docMk/>
          <pc:sldMk cId="353076372" sldId="307"/>
        </pc:sldMkLst>
        <pc:spChg chg="mod">
          <ac:chgData name="박동규" userId="cebcdd3f-733e-4af1-b963-9742717e494c" providerId="ADAL" clId="{51D147AC-2A6F-4821-8C78-9AA51CEB1CBE}" dt="2021-07-01T00:33:54.156" v="266" actId="113"/>
          <ac:spMkLst>
            <pc:docMk/>
            <pc:sldMk cId="353076372" sldId="307"/>
            <ac:spMk id="3" creationId="{00000000-0000-0000-0000-000000000000}"/>
          </ac:spMkLst>
        </pc:spChg>
        <pc:picChg chg="add mod">
          <ac:chgData name="박동규" userId="cebcdd3f-733e-4af1-b963-9742717e494c" providerId="ADAL" clId="{51D147AC-2A6F-4821-8C78-9AA51CEB1CBE}" dt="2021-07-01T00:33:19.935" v="261" actId="1076"/>
          <ac:picMkLst>
            <pc:docMk/>
            <pc:sldMk cId="353076372" sldId="307"/>
            <ac:picMk id="4" creationId="{00F66E58-AF3A-49C8-9933-DAA18148FD6F}"/>
          </ac:picMkLst>
        </pc:picChg>
      </pc:sldChg>
      <pc:sldChg chg="addSp delSp modSp">
        <pc:chgData name="박동규" userId="cebcdd3f-733e-4af1-b963-9742717e494c" providerId="ADAL" clId="{51D147AC-2A6F-4821-8C78-9AA51CEB1CBE}" dt="2021-07-01T00:44:07.087" v="369" actId="1076"/>
        <pc:sldMkLst>
          <pc:docMk/>
          <pc:sldMk cId="2960181876" sldId="308"/>
        </pc:sldMkLst>
        <pc:spChg chg="mod">
          <ac:chgData name="박동규" userId="cebcdd3f-733e-4af1-b963-9742717e494c" providerId="ADAL" clId="{51D147AC-2A6F-4821-8C78-9AA51CEB1CBE}" dt="2021-07-01T00:43:38.845" v="364" actId="20577"/>
          <ac:spMkLst>
            <pc:docMk/>
            <pc:sldMk cId="2960181876" sldId="308"/>
            <ac:spMk id="3" creationId="{00000000-0000-0000-0000-000000000000}"/>
          </ac:spMkLst>
        </pc:spChg>
        <pc:picChg chg="add del mod">
          <ac:chgData name="박동규" userId="cebcdd3f-733e-4af1-b963-9742717e494c" providerId="ADAL" clId="{51D147AC-2A6F-4821-8C78-9AA51CEB1CBE}" dt="2021-07-01T00:43:59.408" v="367" actId="478"/>
          <ac:picMkLst>
            <pc:docMk/>
            <pc:sldMk cId="2960181876" sldId="308"/>
            <ac:picMk id="4" creationId="{6FE11DE2-834A-4D2A-932F-34AFE6C33A0B}"/>
          </ac:picMkLst>
        </pc:picChg>
        <pc:picChg chg="add mod">
          <ac:chgData name="박동규" userId="cebcdd3f-733e-4af1-b963-9742717e494c" providerId="ADAL" clId="{51D147AC-2A6F-4821-8C78-9AA51CEB1CBE}" dt="2021-07-01T00:44:07.087" v="369" actId="1076"/>
          <ac:picMkLst>
            <pc:docMk/>
            <pc:sldMk cId="2960181876" sldId="308"/>
            <ac:picMk id="5" creationId="{AA689C13-CC9C-40C2-B94B-29B3D74E06B5}"/>
          </ac:picMkLst>
        </pc:picChg>
      </pc:sldChg>
      <pc:sldChg chg="modSp">
        <pc:chgData name="박동규" userId="cebcdd3f-733e-4af1-b963-9742717e494c" providerId="ADAL" clId="{51D147AC-2A6F-4821-8C78-9AA51CEB1CBE}" dt="2021-07-01T00:52:40.209" v="440" actId="207"/>
        <pc:sldMkLst>
          <pc:docMk/>
          <pc:sldMk cId="2360720998" sldId="309"/>
        </pc:sldMkLst>
        <pc:spChg chg="mod">
          <ac:chgData name="박동규" userId="cebcdd3f-733e-4af1-b963-9742717e494c" providerId="ADAL" clId="{51D147AC-2A6F-4821-8C78-9AA51CEB1CBE}" dt="2021-07-01T00:52:40.209" v="440" actId="207"/>
          <ac:spMkLst>
            <pc:docMk/>
            <pc:sldMk cId="2360720998" sldId="309"/>
            <ac:spMk id="3" creationId="{00000000-0000-0000-0000-000000000000}"/>
          </ac:spMkLst>
        </pc:spChg>
      </pc:sldChg>
      <pc:sldChg chg="addSp modSp">
        <pc:chgData name="박동규" userId="cebcdd3f-733e-4af1-b963-9742717e494c" providerId="ADAL" clId="{51D147AC-2A6F-4821-8C78-9AA51CEB1CBE}" dt="2021-07-01T00:58:50.360" v="520" actId="1076"/>
        <pc:sldMkLst>
          <pc:docMk/>
          <pc:sldMk cId="954109028" sldId="310"/>
        </pc:sldMkLst>
        <pc:spChg chg="mod">
          <ac:chgData name="박동규" userId="cebcdd3f-733e-4af1-b963-9742717e494c" providerId="ADAL" clId="{51D147AC-2A6F-4821-8C78-9AA51CEB1CBE}" dt="2021-07-01T00:58:38.588" v="518" actId="20577"/>
          <ac:spMkLst>
            <pc:docMk/>
            <pc:sldMk cId="954109028" sldId="310"/>
            <ac:spMk id="3" creationId="{00000000-0000-0000-0000-000000000000}"/>
          </ac:spMkLst>
        </pc:spChg>
        <pc:picChg chg="add mod">
          <ac:chgData name="박동규" userId="cebcdd3f-733e-4af1-b963-9742717e494c" providerId="ADAL" clId="{51D147AC-2A6F-4821-8C78-9AA51CEB1CBE}" dt="2021-07-01T00:58:50.360" v="520" actId="1076"/>
          <ac:picMkLst>
            <pc:docMk/>
            <pc:sldMk cId="954109028" sldId="310"/>
            <ac:picMk id="4" creationId="{B906CC0F-6521-4E88-AD6C-FE480DEBC322}"/>
          </ac:picMkLst>
        </pc:picChg>
      </pc:sldChg>
      <pc:sldChg chg="addSp modSp">
        <pc:chgData name="박동규" userId="cebcdd3f-733e-4af1-b963-9742717e494c" providerId="ADAL" clId="{51D147AC-2A6F-4821-8C78-9AA51CEB1CBE}" dt="2021-07-01T01:04:06.104" v="552" actId="1076"/>
        <pc:sldMkLst>
          <pc:docMk/>
          <pc:sldMk cId="3214309902" sldId="311"/>
        </pc:sldMkLst>
        <pc:spChg chg="mod">
          <ac:chgData name="박동규" userId="cebcdd3f-733e-4af1-b963-9742717e494c" providerId="ADAL" clId="{51D147AC-2A6F-4821-8C78-9AA51CEB1CBE}" dt="2021-07-01T01:03:33.079" v="549" actId="113"/>
          <ac:spMkLst>
            <pc:docMk/>
            <pc:sldMk cId="3214309902" sldId="311"/>
            <ac:spMk id="3" creationId="{00000000-0000-0000-0000-000000000000}"/>
          </ac:spMkLst>
        </pc:spChg>
        <pc:picChg chg="add mod">
          <ac:chgData name="박동규" userId="cebcdd3f-733e-4af1-b963-9742717e494c" providerId="ADAL" clId="{51D147AC-2A6F-4821-8C78-9AA51CEB1CBE}" dt="2021-07-01T01:04:06.104" v="552" actId="1076"/>
          <ac:picMkLst>
            <pc:docMk/>
            <pc:sldMk cId="3214309902" sldId="311"/>
            <ac:picMk id="4" creationId="{9998D941-B22C-4219-B93B-69267772FC26}"/>
          </ac:picMkLst>
        </pc:picChg>
      </pc:sldChg>
      <pc:sldChg chg="modSp">
        <pc:chgData name="박동규" userId="cebcdd3f-733e-4af1-b963-9742717e494c" providerId="ADAL" clId="{51D147AC-2A6F-4821-8C78-9AA51CEB1CBE}" dt="2021-07-01T01:07:33.450" v="563" actId="20577"/>
        <pc:sldMkLst>
          <pc:docMk/>
          <pc:sldMk cId="255232352" sldId="312"/>
        </pc:sldMkLst>
        <pc:spChg chg="mod">
          <ac:chgData name="박동규" userId="cebcdd3f-733e-4af1-b963-9742717e494c" providerId="ADAL" clId="{51D147AC-2A6F-4821-8C78-9AA51CEB1CBE}" dt="2021-07-01T01:07:33.450" v="563" actId="20577"/>
          <ac:spMkLst>
            <pc:docMk/>
            <pc:sldMk cId="255232352" sldId="312"/>
            <ac:spMk id="3" creationId="{00000000-0000-0000-0000-000000000000}"/>
          </ac:spMkLst>
        </pc:spChg>
      </pc:sldChg>
      <pc:sldChg chg="addSp delSp modSp add">
        <pc:chgData name="박동규" userId="cebcdd3f-733e-4af1-b963-9742717e494c" providerId="ADAL" clId="{51D147AC-2A6F-4821-8C78-9AA51CEB1CBE}" dt="2021-07-01T00:07:34.147" v="38" actId="20577"/>
        <pc:sldMkLst>
          <pc:docMk/>
          <pc:sldMk cId="177515386" sldId="315"/>
        </pc:sldMkLst>
        <pc:spChg chg="del">
          <ac:chgData name="박동규" userId="cebcdd3f-733e-4af1-b963-9742717e494c" providerId="ADAL" clId="{51D147AC-2A6F-4821-8C78-9AA51CEB1CBE}" dt="2021-06-30T08:49:47.347" v="17"/>
          <ac:spMkLst>
            <pc:docMk/>
            <pc:sldMk cId="177515386" sldId="315"/>
            <ac:spMk id="2" creationId="{710933ED-633D-461B-A467-3C2A6CC7A2FB}"/>
          </ac:spMkLst>
        </pc:spChg>
        <pc:spChg chg="del">
          <ac:chgData name="박동규" userId="cebcdd3f-733e-4af1-b963-9742717e494c" providerId="ADAL" clId="{51D147AC-2A6F-4821-8C78-9AA51CEB1CBE}" dt="2021-06-30T08:49:47.347" v="17"/>
          <ac:spMkLst>
            <pc:docMk/>
            <pc:sldMk cId="177515386" sldId="315"/>
            <ac:spMk id="3" creationId="{6CF215C4-8002-4D2B-8467-D441EE9AADA1}"/>
          </ac:spMkLst>
        </pc:spChg>
        <pc:spChg chg="add mod">
          <ac:chgData name="박동규" userId="cebcdd3f-733e-4af1-b963-9742717e494c" providerId="ADAL" clId="{51D147AC-2A6F-4821-8C78-9AA51CEB1CBE}" dt="2021-07-01T00:07:34.147" v="38" actId="20577"/>
          <ac:spMkLst>
            <pc:docMk/>
            <pc:sldMk cId="177515386" sldId="315"/>
            <ac:spMk id="4" creationId="{8349606E-993C-457D-80B2-75E69C1BE938}"/>
          </ac:spMkLst>
        </pc:spChg>
        <pc:picChg chg="add mod">
          <ac:chgData name="박동규" userId="cebcdd3f-733e-4af1-b963-9742717e494c" providerId="ADAL" clId="{51D147AC-2A6F-4821-8C78-9AA51CEB1CBE}" dt="2021-06-30T08:51:54.354" v="27" actId="1076"/>
          <ac:picMkLst>
            <pc:docMk/>
            <pc:sldMk cId="177515386" sldId="315"/>
            <ac:picMk id="5" creationId="{7AA06B33-F2EF-4440-B5FF-457144F528CD}"/>
          </ac:picMkLst>
        </pc:picChg>
      </pc:sldChg>
      <pc:sldChg chg="addSp delSp modSp add">
        <pc:chgData name="박동규" userId="cebcdd3f-733e-4af1-b963-9742717e494c" providerId="ADAL" clId="{51D147AC-2A6F-4821-8C78-9AA51CEB1CBE}" dt="2021-07-01T00:09:58.879" v="46" actId="1076"/>
        <pc:sldMkLst>
          <pc:docMk/>
          <pc:sldMk cId="3835491889" sldId="316"/>
        </pc:sldMkLst>
        <pc:spChg chg="mod">
          <ac:chgData name="박동규" userId="cebcdd3f-733e-4af1-b963-9742717e494c" providerId="ADAL" clId="{51D147AC-2A6F-4821-8C78-9AA51CEB1CBE}" dt="2021-07-01T00:09:14.986" v="44" actId="20577"/>
          <ac:spMkLst>
            <pc:docMk/>
            <pc:sldMk cId="3835491889" sldId="316"/>
            <ac:spMk id="4" creationId="{8349606E-993C-457D-80B2-75E69C1BE938}"/>
          </ac:spMkLst>
        </pc:spChg>
        <pc:picChg chg="add mod">
          <ac:chgData name="박동규" userId="cebcdd3f-733e-4af1-b963-9742717e494c" providerId="ADAL" clId="{51D147AC-2A6F-4821-8C78-9AA51CEB1CBE}" dt="2021-07-01T00:09:58.879" v="46" actId="1076"/>
          <ac:picMkLst>
            <pc:docMk/>
            <pc:sldMk cId="3835491889" sldId="316"/>
            <ac:picMk id="2" creationId="{7C2D66E1-3805-4552-9F23-4C20918EB5EE}"/>
          </ac:picMkLst>
        </pc:picChg>
        <pc:picChg chg="del">
          <ac:chgData name="박동규" userId="cebcdd3f-733e-4af1-b963-9742717e494c" providerId="ADAL" clId="{51D147AC-2A6F-4821-8C78-9AA51CEB1CBE}" dt="2021-07-01T00:03:49.745" v="30" actId="478"/>
          <ac:picMkLst>
            <pc:docMk/>
            <pc:sldMk cId="3835491889" sldId="316"/>
            <ac:picMk id="5" creationId="{7AA06B33-F2EF-4440-B5FF-457144F528CD}"/>
          </ac:picMkLst>
        </pc:picChg>
      </pc:sldChg>
      <pc:sldChg chg="addSp delSp modSp add">
        <pc:chgData name="박동규" userId="cebcdd3f-733e-4af1-b963-9742717e494c" providerId="ADAL" clId="{51D147AC-2A6F-4821-8C78-9AA51CEB1CBE}" dt="2021-07-01T00:10:54.407" v="52" actId="1076"/>
        <pc:sldMkLst>
          <pc:docMk/>
          <pc:sldMk cId="3338698268" sldId="317"/>
        </pc:sldMkLst>
        <pc:spChg chg="mod">
          <ac:chgData name="박동규" userId="cebcdd3f-733e-4af1-b963-9742717e494c" providerId="ADAL" clId="{51D147AC-2A6F-4821-8C78-9AA51CEB1CBE}" dt="2021-07-01T00:10:37.460" v="50" actId="113"/>
          <ac:spMkLst>
            <pc:docMk/>
            <pc:sldMk cId="3338698268" sldId="317"/>
            <ac:spMk id="4" creationId="{8349606E-993C-457D-80B2-75E69C1BE938}"/>
          </ac:spMkLst>
        </pc:spChg>
        <pc:picChg chg="del">
          <ac:chgData name="박동규" userId="cebcdd3f-733e-4af1-b963-9742717e494c" providerId="ADAL" clId="{51D147AC-2A6F-4821-8C78-9AA51CEB1CBE}" dt="2021-07-01T00:10:04.246" v="48" actId="478"/>
          <ac:picMkLst>
            <pc:docMk/>
            <pc:sldMk cId="3338698268" sldId="317"/>
            <ac:picMk id="2" creationId="{7C2D66E1-3805-4552-9F23-4C20918EB5EE}"/>
          </ac:picMkLst>
        </pc:picChg>
        <pc:picChg chg="add mod">
          <ac:chgData name="박동규" userId="cebcdd3f-733e-4af1-b963-9742717e494c" providerId="ADAL" clId="{51D147AC-2A6F-4821-8C78-9AA51CEB1CBE}" dt="2021-07-01T00:10:54.407" v="52" actId="1076"/>
          <ac:picMkLst>
            <pc:docMk/>
            <pc:sldMk cId="3338698268" sldId="317"/>
            <ac:picMk id="3" creationId="{67A82627-C1BE-4ACC-9C95-8AD9016A48CC}"/>
          </ac:picMkLst>
        </pc:picChg>
      </pc:sldChg>
      <pc:sldChg chg="delSp modSp add">
        <pc:chgData name="박동규" userId="cebcdd3f-733e-4af1-b963-9742717e494c" providerId="ADAL" clId="{51D147AC-2A6F-4821-8C78-9AA51CEB1CBE}" dt="2021-07-01T00:11:49.123" v="58" actId="113"/>
        <pc:sldMkLst>
          <pc:docMk/>
          <pc:sldMk cId="2387231666" sldId="318"/>
        </pc:sldMkLst>
        <pc:spChg chg="mod">
          <ac:chgData name="박동규" userId="cebcdd3f-733e-4af1-b963-9742717e494c" providerId="ADAL" clId="{51D147AC-2A6F-4821-8C78-9AA51CEB1CBE}" dt="2021-07-01T00:11:49.123" v="58" actId="113"/>
          <ac:spMkLst>
            <pc:docMk/>
            <pc:sldMk cId="2387231666" sldId="318"/>
            <ac:spMk id="4" creationId="{8349606E-993C-457D-80B2-75E69C1BE938}"/>
          </ac:spMkLst>
        </pc:spChg>
        <pc:picChg chg="del">
          <ac:chgData name="박동규" userId="cebcdd3f-733e-4af1-b963-9742717e494c" providerId="ADAL" clId="{51D147AC-2A6F-4821-8C78-9AA51CEB1CBE}" dt="2021-07-01T00:11:15.935" v="54" actId="478"/>
          <ac:picMkLst>
            <pc:docMk/>
            <pc:sldMk cId="2387231666" sldId="318"/>
            <ac:picMk id="3" creationId="{67A82627-C1BE-4ACC-9C95-8AD9016A48CC}"/>
          </ac:picMkLst>
        </pc:picChg>
      </pc:sldChg>
      <pc:sldChg chg="addSp delSp modSp add ord">
        <pc:chgData name="박동규" userId="cebcdd3f-733e-4af1-b963-9742717e494c" providerId="ADAL" clId="{51D147AC-2A6F-4821-8C78-9AA51CEB1CBE}" dt="2021-07-01T00:14:25.651" v="83"/>
        <pc:sldMkLst>
          <pc:docMk/>
          <pc:sldMk cId="3679975421" sldId="319"/>
        </pc:sldMkLst>
        <pc:spChg chg="mod">
          <ac:chgData name="박동규" userId="cebcdd3f-733e-4af1-b963-9742717e494c" providerId="ADAL" clId="{51D147AC-2A6F-4821-8C78-9AA51CEB1CBE}" dt="2021-07-01T00:13:51.958" v="78" actId="6549"/>
          <ac:spMkLst>
            <pc:docMk/>
            <pc:sldMk cId="3679975421" sldId="319"/>
            <ac:spMk id="4" creationId="{8349606E-993C-457D-80B2-75E69C1BE938}"/>
          </ac:spMkLst>
        </pc:spChg>
        <pc:picChg chg="add del">
          <ac:chgData name="박동규" userId="cebcdd3f-733e-4af1-b963-9742717e494c" providerId="ADAL" clId="{51D147AC-2A6F-4821-8C78-9AA51CEB1CBE}" dt="2021-07-01T00:14:23.844" v="82"/>
          <ac:picMkLst>
            <pc:docMk/>
            <pc:sldMk cId="3679975421" sldId="319"/>
            <ac:picMk id="2" creationId="{24A0348F-00E7-4B16-94E4-41C94F152FA1}"/>
          </ac:picMkLst>
        </pc:picChg>
        <pc:picChg chg="add">
          <ac:chgData name="박동규" userId="cebcdd3f-733e-4af1-b963-9742717e494c" providerId="ADAL" clId="{51D147AC-2A6F-4821-8C78-9AA51CEB1CBE}" dt="2021-07-01T00:14:25.651" v="83"/>
          <ac:picMkLst>
            <pc:docMk/>
            <pc:sldMk cId="3679975421" sldId="319"/>
            <ac:picMk id="3" creationId="{E905FC7C-90F1-427E-BE31-940218B6693F}"/>
          </ac:picMkLst>
        </pc:picChg>
      </pc:sldChg>
      <pc:sldChg chg="addSp delSp modSp add">
        <pc:chgData name="박동규" userId="cebcdd3f-733e-4af1-b963-9742717e494c" providerId="ADAL" clId="{51D147AC-2A6F-4821-8C78-9AA51CEB1CBE}" dt="2021-07-01T00:14:51.695" v="88" actId="1076"/>
        <pc:sldMkLst>
          <pc:docMk/>
          <pc:sldMk cId="1579221299" sldId="320"/>
        </pc:sldMkLst>
        <pc:picChg chg="add mod">
          <ac:chgData name="박동규" userId="cebcdd3f-733e-4af1-b963-9742717e494c" providerId="ADAL" clId="{51D147AC-2A6F-4821-8C78-9AA51CEB1CBE}" dt="2021-07-01T00:14:51.695" v="88" actId="1076"/>
          <ac:picMkLst>
            <pc:docMk/>
            <pc:sldMk cId="1579221299" sldId="320"/>
            <ac:picMk id="2" creationId="{43F365E3-336A-46FE-80EF-AA40B5EC2662}"/>
          </ac:picMkLst>
        </pc:picChg>
        <pc:picChg chg="del">
          <ac:chgData name="박동규" userId="cebcdd3f-733e-4af1-b963-9742717e494c" providerId="ADAL" clId="{51D147AC-2A6F-4821-8C78-9AA51CEB1CBE}" dt="2021-07-01T00:14:29.554" v="85" actId="478"/>
          <ac:picMkLst>
            <pc:docMk/>
            <pc:sldMk cId="1579221299" sldId="320"/>
            <ac:picMk id="3" creationId="{E905FC7C-90F1-427E-BE31-940218B6693F}"/>
          </ac:picMkLst>
        </pc:picChg>
      </pc:sldChg>
      <pc:sldChg chg="addSp delSp modSp add">
        <pc:chgData name="박동규" userId="cebcdd3f-733e-4af1-b963-9742717e494c" providerId="ADAL" clId="{51D147AC-2A6F-4821-8C78-9AA51CEB1CBE}" dt="2021-07-01T00:15:47.543" v="94" actId="1076"/>
        <pc:sldMkLst>
          <pc:docMk/>
          <pc:sldMk cId="734238135" sldId="321"/>
        </pc:sldMkLst>
        <pc:spChg chg="mod">
          <ac:chgData name="박동규" userId="cebcdd3f-733e-4af1-b963-9742717e494c" providerId="ADAL" clId="{51D147AC-2A6F-4821-8C78-9AA51CEB1CBE}" dt="2021-07-01T00:15:36.530" v="92" actId="20577"/>
          <ac:spMkLst>
            <pc:docMk/>
            <pc:sldMk cId="734238135" sldId="321"/>
            <ac:spMk id="4" creationId="{8349606E-993C-457D-80B2-75E69C1BE938}"/>
          </ac:spMkLst>
        </pc:spChg>
        <pc:picChg chg="del">
          <ac:chgData name="박동규" userId="cebcdd3f-733e-4af1-b963-9742717e494c" providerId="ADAL" clId="{51D147AC-2A6F-4821-8C78-9AA51CEB1CBE}" dt="2021-07-01T00:15:32.960" v="90" actId="478"/>
          <ac:picMkLst>
            <pc:docMk/>
            <pc:sldMk cId="734238135" sldId="321"/>
            <ac:picMk id="2" creationId="{43F365E3-336A-46FE-80EF-AA40B5EC2662}"/>
          </ac:picMkLst>
        </pc:picChg>
        <pc:picChg chg="add mod">
          <ac:chgData name="박동규" userId="cebcdd3f-733e-4af1-b963-9742717e494c" providerId="ADAL" clId="{51D147AC-2A6F-4821-8C78-9AA51CEB1CBE}" dt="2021-07-01T00:15:47.543" v="94" actId="1076"/>
          <ac:picMkLst>
            <pc:docMk/>
            <pc:sldMk cId="734238135" sldId="321"/>
            <ac:picMk id="3" creationId="{6353BD7C-76A7-4970-86CB-943C55DF9420}"/>
          </ac:picMkLst>
        </pc:picChg>
      </pc:sldChg>
      <pc:sldChg chg="addSp delSp modSp add ord">
        <pc:chgData name="박동규" userId="cebcdd3f-733e-4af1-b963-9742717e494c" providerId="ADAL" clId="{51D147AC-2A6F-4821-8C78-9AA51CEB1CBE}" dt="2021-07-01T00:18:42.062" v="125" actId="20577"/>
        <pc:sldMkLst>
          <pc:docMk/>
          <pc:sldMk cId="3882557683" sldId="322"/>
        </pc:sldMkLst>
        <pc:spChg chg="mod">
          <ac:chgData name="박동규" userId="cebcdd3f-733e-4af1-b963-9742717e494c" providerId="ADAL" clId="{51D147AC-2A6F-4821-8C78-9AA51CEB1CBE}" dt="2021-07-01T00:18:42.062" v="125" actId="20577"/>
          <ac:spMkLst>
            <pc:docMk/>
            <pc:sldMk cId="3882557683" sldId="322"/>
            <ac:spMk id="4" creationId="{8349606E-993C-457D-80B2-75E69C1BE938}"/>
          </ac:spMkLst>
        </pc:spChg>
        <pc:picChg chg="add mod">
          <ac:chgData name="박동규" userId="cebcdd3f-733e-4af1-b963-9742717e494c" providerId="ADAL" clId="{51D147AC-2A6F-4821-8C78-9AA51CEB1CBE}" dt="2021-07-01T00:17:38.207" v="111" actId="1076"/>
          <ac:picMkLst>
            <pc:docMk/>
            <pc:sldMk cId="3882557683" sldId="322"/>
            <ac:picMk id="2" creationId="{E8A868B5-5467-474C-AB06-0F69D06C4587}"/>
          </ac:picMkLst>
        </pc:picChg>
        <pc:picChg chg="del">
          <ac:chgData name="박동규" userId="cebcdd3f-733e-4af1-b963-9742717e494c" providerId="ADAL" clId="{51D147AC-2A6F-4821-8C78-9AA51CEB1CBE}" dt="2021-07-01T00:17:13.033" v="101" actId="478"/>
          <ac:picMkLst>
            <pc:docMk/>
            <pc:sldMk cId="3882557683" sldId="322"/>
            <ac:picMk id="3" creationId="{6353BD7C-76A7-4970-86CB-943C55DF9420}"/>
          </ac:picMkLst>
        </pc:picChg>
        <pc:picChg chg="add del">
          <ac:chgData name="박동규" userId="cebcdd3f-733e-4af1-b963-9742717e494c" providerId="ADAL" clId="{51D147AC-2A6F-4821-8C78-9AA51CEB1CBE}" dt="2021-07-01T00:17:57.695" v="118"/>
          <ac:picMkLst>
            <pc:docMk/>
            <pc:sldMk cId="3882557683" sldId="322"/>
            <ac:picMk id="5" creationId="{6827F63C-F8AD-4734-9C0C-1A8042017D66}"/>
          </ac:picMkLst>
        </pc:picChg>
        <pc:picChg chg="add mod">
          <ac:chgData name="박동규" userId="cebcdd3f-733e-4af1-b963-9742717e494c" providerId="ADAL" clId="{51D147AC-2A6F-4821-8C78-9AA51CEB1CBE}" dt="2021-07-01T00:18:09.568" v="120" actId="1076"/>
          <ac:picMkLst>
            <pc:docMk/>
            <pc:sldMk cId="3882557683" sldId="322"/>
            <ac:picMk id="6" creationId="{15C54EFF-FEBF-43CD-B03C-5B73CB5A1B9D}"/>
          </ac:picMkLst>
        </pc:picChg>
      </pc:sldChg>
      <pc:sldChg chg="addSp delSp modSp add">
        <pc:chgData name="박동규" userId="cebcdd3f-733e-4af1-b963-9742717e494c" providerId="ADAL" clId="{51D147AC-2A6F-4821-8C78-9AA51CEB1CBE}" dt="2021-07-01T00:19:15.321" v="134"/>
        <pc:sldMkLst>
          <pc:docMk/>
          <pc:sldMk cId="2590657372" sldId="323"/>
        </pc:sldMkLst>
        <pc:spChg chg="mod">
          <ac:chgData name="박동규" userId="cebcdd3f-733e-4af1-b963-9742717e494c" providerId="ADAL" clId="{51D147AC-2A6F-4821-8C78-9AA51CEB1CBE}" dt="2021-07-01T00:19:00.929" v="133" actId="207"/>
          <ac:spMkLst>
            <pc:docMk/>
            <pc:sldMk cId="2590657372" sldId="323"/>
            <ac:spMk id="4" creationId="{8349606E-993C-457D-80B2-75E69C1BE938}"/>
          </ac:spMkLst>
        </pc:spChg>
        <pc:picChg chg="del">
          <ac:chgData name="박동규" userId="cebcdd3f-733e-4af1-b963-9742717e494c" providerId="ADAL" clId="{51D147AC-2A6F-4821-8C78-9AA51CEB1CBE}" dt="2021-07-01T00:18:48.634" v="129" actId="478"/>
          <ac:picMkLst>
            <pc:docMk/>
            <pc:sldMk cId="2590657372" sldId="323"/>
            <ac:picMk id="2" creationId="{E8A868B5-5467-474C-AB06-0F69D06C4587}"/>
          </ac:picMkLst>
        </pc:picChg>
        <pc:picChg chg="add">
          <ac:chgData name="박동규" userId="cebcdd3f-733e-4af1-b963-9742717e494c" providerId="ADAL" clId="{51D147AC-2A6F-4821-8C78-9AA51CEB1CBE}" dt="2021-07-01T00:19:15.321" v="134"/>
          <ac:picMkLst>
            <pc:docMk/>
            <pc:sldMk cId="2590657372" sldId="323"/>
            <ac:picMk id="3" creationId="{BDC99424-3271-49DD-B2FB-5BD6D2A3CAEF}"/>
          </ac:picMkLst>
        </pc:picChg>
        <pc:picChg chg="del">
          <ac:chgData name="박동규" userId="cebcdd3f-733e-4af1-b963-9742717e494c" providerId="ADAL" clId="{51D147AC-2A6F-4821-8C78-9AA51CEB1CBE}" dt="2021-07-01T00:18:46.244" v="127" actId="478"/>
          <ac:picMkLst>
            <pc:docMk/>
            <pc:sldMk cId="2590657372" sldId="323"/>
            <ac:picMk id="6" creationId="{15C54EFF-FEBF-43CD-B03C-5B73CB5A1B9D}"/>
          </ac:picMkLst>
        </pc:picChg>
      </pc:sldChg>
      <pc:sldChg chg="addSp delSp modSp add">
        <pc:chgData name="박동규" userId="cebcdd3f-733e-4af1-b963-9742717e494c" providerId="ADAL" clId="{51D147AC-2A6F-4821-8C78-9AA51CEB1CBE}" dt="2021-07-01T00:19:56.096" v="140" actId="1076"/>
        <pc:sldMkLst>
          <pc:docMk/>
          <pc:sldMk cId="2331555616" sldId="324"/>
        </pc:sldMkLst>
        <pc:spChg chg="mod">
          <ac:chgData name="박동규" userId="cebcdd3f-733e-4af1-b963-9742717e494c" providerId="ADAL" clId="{51D147AC-2A6F-4821-8C78-9AA51CEB1CBE}" dt="2021-07-01T00:19:39.523" v="138" actId="20577"/>
          <ac:spMkLst>
            <pc:docMk/>
            <pc:sldMk cId="2331555616" sldId="324"/>
            <ac:spMk id="4" creationId="{8349606E-993C-457D-80B2-75E69C1BE938}"/>
          </ac:spMkLst>
        </pc:spChg>
        <pc:picChg chg="add mod">
          <ac:chgData name="박동규" userId="cebcdd3f-733e-4af1-b963-9742717e494c" providerId="ADAL" clId="{51D147AC-2A6F-4821-8C78-9AA51CEB1CBE}" dt="2021-07-01T00:19:56.096" v="140" actId="1076"/>
          <ac:picMkLst>
            <pc:docMk/>
            <pc:sldMk cId="2331555616" sldId="324"/>
            <ac:picMk id="2" creationId="{8061BAA4-4F94-45E1-A365-1ACDF713E7C9}"/>
          </ac:picMkLst>
        </pc:picChg>
        <pc:picChg chg="del">
          <ac:chgData name="박동규" userId="cebcdd3f-733e-4af1-b963-9742717e494c" providerId="ADAL" clId="{51D147AC-2A6F-4821-8C78-9AA51CEB1CBE}" dt="2021-07-01T00:19:35.161" v="136" actId="478"/>
          <ac:picMkLst>
            <pc:docMk/>
            <pc:sldMk cId="2331555616" sldId="324"/>
            <ac:picMk id="3" creationId="{BDC99424-3271-49DD-B2FB-5BD6D2A3CAEF}"/>
          </ac:picMkLst>
        </pc:picChg>
      </pc:sldChg>
      <pc:sldChg chg="addSp delSp modSp add ord">
        <pc:chgData name="박동규" userId="cebcdd3f-733e-4af1-b963-9742717e494c" providerId="ADAL" clId="{51D147AC-2A6F-4821-8C78-9AA51CEB1CBE}" dt="2021-07-01T00:23:12.003" v="188" actId="20577"/>
        <pc:sldMkLst>
          <pc:docMk/>
          <pc:sldMk cId="1036880628" sldId="325"/>
        </pc:sldMkLst>
        <pc:spChg chg="mod">
          <ac:chgData name="박동규" userId="cebcdd3f-733e-4af1-b963-9742717e494c" providerId="ADAL" clId="{51D147AC-2A6F-4821-8C78-9AA51CEB1CBE}" dt="2021-07-01T00:23:12.003" v="188" actId="20577"/>
          <ac:spMkLst>
            <pc:docMk/>
            <pc:sldMk cId="1036880628" sldId="325"/>
            <ac:spMk id="4" creationId="{8349606E-993C-457D-80B2-75E69C1BE938}"/>
          </ac:spMkLst>
        </pc:spChg>
        <pc:picChg chg="add mod">
          <ac:chgData name="박동규" userId="cebcdd3f-733e-4af1-b963-9742717e494c" providerId="ADAL" clId="{51D147AC-2A6F-4821-8C78-9AA51CEB1CBE}" dt="2021-07-01T00:21:51.767" v="155" actId="1076"/>
          <ac:picMkLst>
            <pc:docMk/>
            <pc:sldMk cId="1036880628" sldId="325"/>
            <ac:picMk id="2" creationId="{F8884EA6-1F25-42FA-9FA6-515DEE2FF6F9}"/>
          </ac:picMkLst>
        </pc:picChg>
        <pc:picChg chg="del">
          <ac:chgData name="박동규" userId="cebcdd3f-733e-4af1-b963-9742717e494c" providerId="ADAL" clId="{51D147AC-2A6F-4821-8C78-9AA51CEB1CBE}" dt="2021-07-01T00:21:14.963" v="149" actId="478"/>
          <ac:picMkLst>
            <pc:docMk/>
            <pc:sldMk cId="1036880628" sldId="325"/>
            <ac:picMk id="3" creationId="{BDC99424-3271-49DD-B2FB-5BD6D2A3CAEF}"/>
          </ac:picMkLst>
        </pc:picChg>
      </pc:sldChg>
      <pc:sldChg chg="addSp delSp modSp add">
        <pc:chgData name="박동규" userId="cebcdd3f-733e-4af1-b963-9742717e494c" providerId="ADAL" clId="{51D147AC-2A6F-4821-8C78-9AA51CEB1CBE}" dt="2021-07-01T00:24:27.625" v="198" actId="20577"/>
        <pc:sldMkLst>
          <pc:docMk/>
          <pc:sldMk cId="188831688" sldId="326"/>
        </pc:sldMkLst>
        <pc:spChg chg="mod">
          <ac:chgData name="박동규" userId="cebcdd3f-733e-4af1-b963-9742717e494c" providerId="ADAL" clId="{51D147AC-2A6F-4821-8C78-9AA51CEB1CBE}" dt="2021-07-01T00:24:27.625" v="198" actId="20577"/>
          <ac:spMkLst>
            <pc:docMk/>
            <pc:sldMk cId="188831688" sldId="326"/>
            <ac:spMk id="4" creationId="{8349606E-993C-457D-80B2-75E69C1BE938}"/>
          </ac:spMkLst>
        </pc:spChg>
        <pc:picChg chg="del">
          <ac:chgData name="박동규" userId="cebcdd3f-733e-4af1-b963-9742717e494c" providerId="ADAL" clId="{51D147AC-2A6F-4821-8C78-9AA51CEB1CBE}" dt="2021-07-01T00:23:41.401" v="191" actId="478"/>
          <ac:picMkLst>
            <pc:docMk/>
            <pc:sldMk cId="188831688" sldId="326"/>
            <ac:picMk id="2" creationId="{F8884EA6-1F25-42FA-9FA6-515DEE2FF6F9}"/>
          </ac:picMkLst>
        </pc:picChg>
        <pc:picChg chg="add">
          <ac:chgData name="박동규" userId="cebcdd3f-733e-4af1-b963-9742717e494c" providerId="ADAL" clId="{51D147AC-2A6F-4821-8C78-9AA51CEB1CBE}" dt="2021-07-01T00:23:48.118" v="192"/>
          <ac:picMkLst>
            <pc:docMk/>
            <pc:sldMk cId="188831688" sldId="326"/>
            <ac:picMk id="3" creationId="{4C15E730-2CE7-43E1-AB04-577517DC9EB5}"/>
          </ac:picMkLst>
        </pc:picChg>
      </pc:sldChg>
      <pc:sldChg chg="addSp delSp modSp add ord">
        <pc:chgData name="박동규" userId="cebcdd3f-733e-4af1-b963-9742717e494c" providerId="ADAL" clId="{51D147AC-2A6F-4821-8C78-9AA51CEB1CBE}" dt="2021-07-22T01:41:50.637" v="735" actId="1076"/>
        <pc:sldMkLst>
          <pc:docMk/>
          <pc:sldMk cId="4209080801" sldId="327"/>
        </pc:sldMkLst>
        <pc:spChg chg="add mod">
          <ac:chgData name="박동규" userId="cebcdd3f-733e-4af1-b963-9742717e494c" providerId="ADAL" clId="{51D147AC-2A6F-4821-8C78-9AA51CEB1CBE}" dt="2021-07-22T01:40:58.554" v="728" actId="1037"/>
          <ac:spMkLst>
            <pc:docMk/>
            <pc:sldMk cId="4209080801" sldId="327"/>
            <ac:spMk id="2" creationId="{02D7F48A-040D-4514-A4BC-3682B1ED4B04}"/>
          </ac:spMkLst>
        </pc:spChg>
        <pc:spChg chg="mod">
          <ac:chgData name="박동규" userId="cebcdd3f-733e-4af1-b963-9742717e494c" providerId="ADAL" clId="{51D147AC-2A6F-4821-8C78-9AA51CEB1CBE}" dt="2021-07-01T00:27:24.983" v="217" actId="20577"/>
          <ac:spMkLst>
            <pc:docMk/>
            <pc:sldMk cId="4209080801" sldId="327"/>
            <ac:spMk id="4" creationId="{8349606E-993C-457D-80B2-75E69C1BE938}"/>
          </ac:spMkLst>
        </pc:spChg>
        <pc:picChg chg="add del">
          <ac:chgData name="박동규" userId="cebcdd3f-733e-4af1-b963-9742717e494c" providerId="ADAL" clId="{51D147AC-2A6F-4821-8C78-9AA51CEB1CBE}" dt="2021-07-01T00:26:50.253" v="208"/>
          <ac:picMkLst>
            <pc:docMk/>
            <pc:sldMk cId="4209080801" sldId="327"/>
            <ac:picMk id="2" creationId="{091A79F3-682A-418D-8498-86A1AC249001}"/>
          </ac:picMkLst>
        </pc:picChg>
        <pc:picChg chg="del">
          <ac:chgData name="박동규" userId="cebcdd3f-733e-4af1-b963-9742717e494c" providerId="ADAL" clId="{51D147AC-2A6F-4821-8C78-9AA51CEB1CBE}" dt="2021-07-01T00:26:34.040" v="205" actId="478"/>
          <ac:picMkLst>
            <pc:docMk/>
            <pc:sldMk cId="4209080801" sldId="327"/>
            <ac:picMk id="3" creationId="{4C15E730-2CE7-43E1-AB04-577517DC9EB5}"/>
          </ac:picMkLst>
        </pc:picChg>
        <pc:picChg chg="add mod">
          <ac:chgData name="박동규" userId="cebcdd3f-733e-4af1-b963-9742717e494c" providerId="ADAL" clId="{51D147AC-2A6F-4821-8C78-9AA51CEB1CBE}" dt="2021-07-22T01:41:50.637" v="735" actId="1076"/>
          <ac:picMkLst>
            <pc:docMk/>
            <pc:sldMk cId="4209080801" sldId="327"/>
            <ac:picMk id="5" creationId="{3CEAAC58-4572-494A-8A20-81F7ED14CEAB}"/>
          </ac:picMkLst>
        </pc:picChg>
        <pc:picChg chg="add mod">
          <ac:chgData name="박동규" userId="cebcdd3f-733e-4af1-b963-9742717e494c" providerId="ADAL" clId="{51D147AC-2A6F-4821-8C78-9AA51CEB1CBE}" dt="2021-07-22T01:40:08.469" v="659" actId="1076"/>
          <ac:picMkLst>
            <pc:docMk/>
            <pc:sldMk cId="4209080801" sldId="327"/>
            <ac:picMk id="6" creationId="{F0EE7EDC-78C3-4B7C-ACF3-D536DB602D77}"/>
          </ac:picMkLst>
        </pc:picChg>
        <pc:cxnChg chg="add mod">
          <ac:chgData name="박동규" userId="cebcdd3f-733e-4af1-b963-9742717e494c" providerId="ADAL" clId="{51D147AC-2A6F-4821-8C78-9AA51CEB1CBE}" dt="2021-07-22T01:40:55.264" v="726" actId="1582"/>
          <ac:cxnSpMkLst>
            <pc:docMk/>
            <pc:sldMk cId="4209080801" sldId="327"/>
            <ac:cxnSpMk id="7" creationId="{701E2773-3F43-4716-B527-2B84CC60FCD3}"/>
          </ac:cxnSpMkLst>
        </pc:cxnChg>
      </pc:sldChg>
      <pc:sldChg chg="addSp delSp modSp add ord">
        <pc:chgData name="박동규" userId="cebcdd3f-733e-4af1-b963-9742717e494c" providerId="ADAL" clId="{51D147AC-2A6F-4821-8C78-9AA51CEB1CBE}" dt="2021-07-01T00:30:05.709" v="240"/>
        <pc:sldMkLst>
          <pc:docMk/>
          <pc:sldMk cId="2392578841" sldId="328"/>
        </pc:sldMkLst>
        <pc:spChg chg="mod">
          <ac:chgData name="박동규" userId="cebcdd3f-733e-4af1-b963-9742717e494c" providerId="ADAL" clId="{51D147AC-2A6F-4821-8C78-9AA51CEB1CBE}" dt="2021-07-01T00:29:17.843" v="237" actId="20577"/>
          <ac:spMkLst>
            <pc:docMk/>
            <pc:sldMk cId="2392578841" sldId="328"/>
            <ac:spMk id="4" creationId="{8349606E-993C-457D-80B2-75E69C1BE938}"/>
          </ac:spMkLst>
        </pc:spChg>
        <pc:picChg chg="add">
          <ac:chgData name="박동규" userId="cebcdd3f-733e-4af1-b963-9742717e494c" providerId="ADAL" clId="{51D147AC-2A6F-4821-8C78-9AA51CEB1CBE}" dt="2021-07-01T00:29:28.124" v="238"/>
          <ac:picMkLst>
            <pc:docMk/>
            <pc:sldMk cId="2392578841" sldId="328"/>
            <ac:picMk id="2" creationId="{C393ED5D-B0E7-4F32-ADF2-DD47630ACE21}"/>
          </ac:picMkLst>
        </pc:picChg>
        <pc:picChg chg="del">
          <ac:chgData name="박동규" userId="cebcdd3f-733e-4af1-b963-9742717e494c" providerId="ADAL" clId="{51D147AC-2A6F-4821-8C78-9AA51CEB1CBE}" dt="2021-07-01T00:29:08.714" v="233" actId="478"/>
          <ac:picMkLst>
            <pc:docMk/>
            <pc:sldMk cId="2392578841" sldId="328"/>
            <ac:picMk id="5" creationId="{3CEAAC58-4572-494A-8A20-81F7ED14CEAB}"/>
          </ac:picMkLst>
        </pc:picChg>
        <pc:picChg chg="del">
          <ac:chgData name="박동규" userId="cebcdd3f-733e-4af1-b963-9742717e494c" providerId="ADAL" clId="{51D147AC-2A6F-4821-8C78-9AA51CEB1CBE}" dt="2021-07-01T00:29:06.569" v="231" actId="478"/>
          <ac:picMkLst>
            <pc:docMk/>
            <pc:sldMk cId="2392578841" sldId="328"/>
            <ac:picMk id="6" creationId="{F0EE7EDC-78C3-4B7C-ACF3-D536DB602D77}"/>
          </ac:picMkLst>
        </pc:picChg>
        <pc:picChg chg="add mod">
          <ac:chgData name="박동규" userId="cebcdd3f-733e-4af1-b963-9742717e494c" providerId="ADAL" clId="{51D147AC-2A6F-4821-8C78-9AA51CEB1CBE}" dt="2021-07-01T00:30:05.709" v="240"/>
          <ac:picMkLst>
            <pc:docMk/>
            <pc:sldMk cId="2392578841" sldId="328"/>
            <ac:picMk id="7" creationId="{A00CD2EA-2C5F-42BB-95E9-389E19663ECA}"/>
          </ac:picMkLst>
        </pc:picChg>
      </pc:sldChg>
      <pc:sldChg chg="addSp delSp modSp add">
        <pc:chgData name="박동규" userId="cebcdd3f-733e-4af1-b963-9742717e494c" providerId="ADAL" clId="{51D147AC-2A6F-4821-8C78-9AA51CEB1CBE}" dt="2021-07-01T00:30:32.179" v="247"/>
        <pc:sldMkLst>
          <pc:docMk/>
          <pc:sldMk cId="949296808" sldId="329"/>
        </pc:sldMkLst>
        <pc:spChg chg="mod">
          <ac:chgData name="박동규" userId="cebcdd3f-733e-4af1-b963-9742717e494c" providerId="ADAL" clId="{51D147AC-2A6F-4821-8C78-9AA51CEB1CBE}" dt="2021-07-01T00:30:23.389" v="246" actId="20577"/>
          <ac:spMkLst>
            <pc:docMk/>
            <pc:sldMk cId="949296808" sldId="329"/>
            <ac:spMk id="4" creationId="{8349606E-993C-457D-80B2-75E69C1BE938}"/>
          </ac:spMkLst>
        </pc:spChg>
        <pc:picChg chg="del">
          <ac:chgData name="박동규" userId="cebcdd3f-733e-4af1-b963-9742717e494c" providerId="ADAL" clId="{51D147AC-2A6F-4821-8C78-9AA51CEB1CBE}" dt="2021-07-01T00:30:08.480" v="242" actId="478"/>
          <ac:picMkLst>
            <pc:docMk/>
            <pc:sldMk cId="949296808" sldId="329"/>
            <ac:picMk id="2" creationId="{C393ED5D-B0E7-4F32-ADF2-DD47630ACE21}"/>
          </ac:picMkLst>
        </pc:picChg>
        <pc:picChg chg="add">
          <ac:chgData name="박동규" userId="cebcdd3f-733e-4af1-b963-9742717e494c" providerId="ADAL" clId="{51D147AC-2A6F-4821-8C78-9AA51CEB1CBE}" dt="2021-07-01T00:30:32.179" v="247"/>
          <ac:picMkLst>
            <pc:docMk/>
            <pc:sldMk cId="949296808" sldId="329"/>
            <ac:picMk id="3" creationId="{054A5203-F7C3-47BC-887F-A5190A6B7116}"/>
          </ac:picMkLst>
        </pc:picChg>
      </pc:sldChg>
      <pc:sldChg chg="addSp delSp modSp add">
        <pc:chgData name="박동규" userId="cebcdd3f-733e-4af1-b963-9742717e494c" providerId="ADAL" clId="{51D147AC-2A6F-4821-8C78-9AA51CEB1CBE}" dt="2021-07-01T00:31:14.187" v="253" actId="20577"/>
        <pc:sldMkLst>
          <pc:docMk/>
          <pc:sldMk cId="3506719265" sldId="330"/>
        </pc:sldMkLst>
        <pc:spChg chg="mod">
          <ac:chgData name="박동규" userId="cebcdd3f-733e-4af1-b963-9742717e494c" providerId="ADAL" clId="{51D147AC-2A6F-4821-8C78-9AA51CEB1CBE}" dt="2021-07-01T00:31:14.187" v="253" actId="20577"/>
          <ac:spMkLst>
            <pc:docMk/>
            <pc:sldMk cId="3506719265" sldId="330"/>
            <ac:spMk id="4" creationId="{8349606E-993C-457D-80B2-75E69C1BE938}"/>
          </ac:spMkLst>
        </pc:spChg>
        <pc:picChg chg="add">
          <ac:chgData name="박동규" userId="cebcdd3f-733e-4af1-b963-9742717e494c" providerId="ADAL" clId="{51D147AC-2A6F-4821-8C78-9AA51CEB1CBE}" dt="2021-07-01T00:31:11.868" v="252"/>
          <ac:picMkLst>
            <pc:docMk/>
            <pc:sldMk cId="3506719265" sldId="330"/>
            <ac:picMk id="2" creationId="{E92A2F4C-0B84-4F76-8051-8339240195E7}"/>
          </ac:picMkLst>
        </pc:picChg>
        <pc:picChg chg="del">
          <ac:chgData name="박동규" userId="cebcdd3f-733e-4af1-b963-9742717e494c" providerId="ADAL" clId="{51D147AC-2A6F-4821-8C78-9AA51CEB1CBE}" dt="2021-07-01T00:30:45.188" v="249" actId="478"/>
          <ac:picMkLst>
            <pc:docMk/>
            <pc:sldMk cId="3506719265" sldId="330"/>
            <ac:picMk id="3" creationId="{054A5203-F7C3-47BC-887F-A5190A6B7116}"/>
          </ac:picMkLst>
        </pc:picChg>
      </pc:sldChg>
      <pc:sldChg chg="addSp delSp modSp add">
        <pc:chgData name="박동규" userId="cebcdd3f-733e-4af1-b963-9742717e494c" providerId="ADAL" clId="{51D147AC-2A6F-4821-8C78-9AA51CEB1CBE}" dt="2021-07-01T00:31:50.663" v="259"/>
        <pc:sldMkLst>
          <pc:docMk/>
          <pc:sldMk cId="2671079609" sldId="331"/>
        </pc:sldMkLst>
        <pc:spChg chg="mod">
          <ac:chgData name="박동규" userId="cebcdd3f-733e-4af1-b963-9742717e494c" providerId="ADAL" clId="{51D147AC-2A6F-4821-8C78-9AA51CEB1CBE}" dt="2021-07-01T00:31:42.304" v="258" actId="207"/>
          <ac:spMkLst>
            <pc:docMk/>
            <pc:sldMk cId="2671079609" sldId="331"/>
            <ac:spMk id="4" creationId="{8349606E-993C-457D-80B2-75E69C1BE938}"/>
          </ac:spMkLst>
        </pc:spChg>
        <pc:picChg chg="del">
          <ac:chgData name="박동규" userId="cebcdd3f-733e-4af1-b963-9742717e494c" providerId="ADAL" clId="{51D147AC-2A6F-4821-8C78-9AA51CEB1CBE}" dt="2021-07-01T00:31:34.856" v="255" actId="478"/>
          <ac:picMkLst>
            <pc:docMk/>
            <pc:sldMk cId="2671079609" sldId="331"/>
            <ac:picMk id="2" creationId="{E92A2F4C-0B84-4F76-8051-8339240195E7}"/>
          </ac:picMkLst>
        </pc:picChg>
        <pc:picChg chg="add">
          <ac:chgData name="박동규" userId="cebcdd3f-733e-4af1-b963-9742717e494c" providerId="ADAL" clId="{51D147AC-2A6F-4821-8C78-9AA51CEB1CBE}" dt="2021-07-01T00:31:50.663" v="259"/>
          <ac:picMkLst>
            <pc:docMk/>
            <pc:sldMk cId="2671079609" sldId="331"/>
            <ac:picMk id="3" creationId="{EB8C33D7-450A-4A49-AAC0-B329695478C2}"/>
          </ac:picMkLst>
        </pc:picChg>
      </pc:sldChg>
      <pc:sldChg chg="addSp delSp modSp add ord">
        <pc:chgData name="박동규" userId="cebcdd3f-733e-4af1-b963-9742717e494c" providerId="ADAL" clId="{51D147AC-2A6F-4821-8C78-9AA51CEB1CBE}" dt="2021-07-01T00:35:33.571" v="292" actId="20577"/>
        <pc:sldMkLst>
          <pc:docMk/>
          <pc:sldMk cId="848539960" sldId="332"/>
        </pc:sldMkLst>
        <pc:spChg chg="mod">
          <ac:chgData name="박동규" userId="cebcdd3f-733e-4af1-b963-9742717e494c" providerId="ADAL" clId="{51D147AC-2A6F-4821-8C78-9AA51CEB1CBE}" dt="2021-07-01T00:35:33.571" v="292" actId="20577"/>
          <ac:spMkLst>
            <pc:docMk/>
            <pc:sldMk cId="848539960" sldId="332"/>
            <ac:spMk id="4" creationId="{8349606E-993C-457D-80B2-75E69C1BE938}"/>
          </ac:spMkLst>
        </pc:spChg>
        <pc:picChg chg="add mod">
          <ac:chgData name="박동규" userId="cebcdd3f-733e-4af1-b963-9742717e494c" providerId="ADAL" clId="{51D147AC-2A6F-4821-8C78-9AA51CEB1CBE}" dt="2021-07-01T00:34:36.959" v="272" actId="1076"/>
          <ac:picMkLst>
            <pc:docMk/>
            <pc:sldMk cId="848539960" sldId="332"/>
            <ac:picMk id="2" creationId="{CFE8CD49-2CC1-45B8-ADA5-799FBD203F2A}"/>
          </ac:picMkLst>
        </pc:picChg>
        <pc:picChg chg="del">
          <ac:chgData name="박동규" userId="cebcdd3f-733e-4af1-b963-9742717e494c" providerId="ADAL" clId="{51D147AC-2A6F-4821-8C78-9AA51CEB1CBE}" dt="2021-07-01T00:34:21.272" v="269" actId="478"/>
          <ac:picMkLst>
            <pc:docMk/>
            <pc:sldMk cId="848539960" sldId="332"/>
            <ac:picMk id="3" creationId="{EB8C33D7-450A-4A49-AAC0-B329695478C2}"/>
          </ac:picMkLst>
        </pc:picChg>
        <pc:picChg chg="add mod">
          <ac:chgData name="박동규" userId="cebcdd3f-733e-4af1-b963-9742717e494c" providerId="ADAL" clId="{51D147AC-2A6F-4821-8C78-9AA51CEB1CBE}" dt="2021-07-01T00:34:51.840" v="277" actId="1076"/>
          <ac:picMkLst>
            <pc:docMk/>
            <pc:sldMk cId="848539960" sldId="332"/>
            <ac:picMk id="5" creationId="{84E0950D-18EA-4A5F-95F8-4BCDF878A62A}"/>
          </ac:picMkLst>
        </pc:picChg>
      </pc:sldChg>
      <pc:sldChg chg="addSp delSp modSp add">
        <pc:chgData name="박동규" userId="cebcdd3f-733e-4af1-b963-9742717e494c" providerId="ADAL" clId="{51D147AC-2A6F-4821-8C78-9AA51CEB1CBE}" dt="2021-07-01T00:38:11.694" v="319" actId="20577"/>
        <pc:sldMkLst>
          <pc:docMk/>
          <pc:sldMk cId="2487380271" sldId="333"/>
        </pc:sldMkLst>
        <pc:spChg chg="mod">
          <ac:chgData name="박동규" userId="cebcdd3f-733e-4af1-b963-9742717e494c" providerId="ADAL" clId="{51D147AC-2A6F-4821-8C78-9AA51CEB1CBE}" dt="2021-07-01T00:38:11.694" v="319" actId="20577"/>
          <ac:spMkLst>
            <pc:docMk/>
            <pc:sldMk cId="2487380271" sldId="333"/>
            <ac:spMk id="4" creationId="{8349606E-993C-457D-80B2-75E69C1BE938}"/>
          </ac:spMkLst>
        </pc:spChg>
        <pc:picChg chg="del">
          <ac:chgData name="박동규" userId="cebcdd3f-733e-4af1-b963-9742717e494c" providerId="ADAL" clId="{51D147AC-2A6F-4821-8C78-9AA51CEB1CBE}" dt="2021-07-01T00:36:01.707" v="295" actId="478"/>
          <ac:picMkLst>
            <pc:docMk/>
            <pc:sldMk cId="2487380271" sldId="333"/>
            <ac:picMk id="2" creationId="{CFE8CD49-2CC1-45B8-ADA5-799FBD203F2A}"/>
          </ac:picMkLst>
        </pc:picChg>
        <pc:picChg chg="add mod">
          <ac:chgData name="박동규" userId="cebcdd3f-733e-4af1-b963-9742717e494c" providerId="ADAL" clId="{51D147AC-2A6F-4821-8C78-9AA51CEB1CBE}" dt="2021-07-01T00:38:04.023" v="318" actId="1076"/>
          <ac:picMkLst>
            <pc:docMk/>
            <pc:sldMk cId="2487380271" sldId="333"/>
            <ac:picMk id="3" creationId="{B5EE909B-C257-446F-BD32-FFB7C77D7BE2}"/>
          </ac:picMkLst>
        </pc:picChg>
        <pc:picChg chg="del">
          <ac:chgData name="박동규" userId="cebcdd3f-733e-4af1-b963-9742717e494c" providerId="ADAL" clId="{51D147AC-2A6F-4821-8C78-9AA51CEB1CBE}" dt="2021-07-01T00:36:02.181" v="296" actId="478"/>
          <ac:picMkLst>
            <pc:docMk/>
            <pc:sldMk cId="2487380271" sldId="333"/>
            <ac:picMk id="5" creationId="{84E0950D-18EA-4A5F-95F8-4BCDF878A62A}"/>
          </ac:picMkLst>
        </pc:picChg>
      </pc:sldChg>
      <pc:sldChg chg="addSp delSp modSp add">
        <pc:chgData name="박동규" userId="cebcdd3f-733e-4af1-b963-9742717e494c" providerId="ADAL" clId="{51D147AC-2A6F-4821-8C78-9AA51CEB1CBE}" dt="2021-07-01T00:42:15.731" v="354"/>
        <pc:sldMkLst>
          <pc:docMk/>
          <pc:sldMk cId="3079010061" sldId="334"/>
        </pc:sldMkLst>
        <pc:spChg chg="mod">
          <ac:chgData name="박동규" userId="cebcdd3f-733e-4af1-b963-9742717e494c" providerId="ADAL" clId="{51D147AC-2A6F-4821-8C78-9AA51CEB1CBE}" dt="2021-07-01T00:42:15.731" v="354"/>
          <ac:spMkLst>
            <pc:docMk/>
            <pc:sldMk cId="3079010061" sldId="334"/>
            <ac:spMk id="4" creationId="{8349606E-993C-457D-80B2-75E69C1BE938}"/>
          </ac:spMkLst>
        </pc:spChg>
        <pc:picChg chg="add del">
          <ac:chgData name="박동규" userId="cebcdd3f-733e-4af1-b963-9742717e494c" providerId="ADAL" clId="{51D147AC-2A6F-4821-8C78-9AA51CEB1CBE}" dt="2021-07-01T00:39:02.881" v="324"/>
          <ac:picMkLst>
            <pc:docMk/>
            <pc:sldMk cId="3079010061" sldId="334"/>
            <ac:picMk id="2" creationId="{0537D1F6-CA67-4679-B27C-3AA3C58522C5}"/>
          </ac:picMkLst>
        </pc:picChg>
        <pc:picChg chg="del">
          <ac:chgData name="박동규" userId="cebcdd3f-733e-4af1-b963-9742717e494c" providerId="ADAL" clId="{51D147AC-2A6F-4821-8C78-9AA51CEB1CBE}" dt="2021-07-01T00:38:50.552" v="321" actId="478"/>
          <ac:picMkLst>
            <pc:docMk/>
            <pc:sldMk cId="3079010061" sldId="334"/>
            <ac:picMk id="3" creationId="{B5EE909B-C257-446F-BD32-FFB7C77D7BE2}"/>
          </ac:picMkLst>
        </pc:picChg>
        <pc:picChg chg="add mod">
          <ac:chgData name="박동규" userId="cebcdd3f-733e-4af1-b963-9742717e494c" providerId="ADAL" clId="{51D147AC-2A6F-4821-8C78-9AA51CEB1CBE}" dt="2021-07-01T00:39:37.439" v="331" actId="1076"/>
          <ac:picMkLst>
            <pc:docMk/>
            <pc:sldMk cId="3079010061" sldId="334"/>
            <ac:picMk id="5" creationId="{0C160196-1A5B-47FC-8964-8291714F620B}"/>
          </ac:picMkLst>
        </pc:picChg>
      </pc:sldChg>
      <pc:sldChg chg="addSp delSp modSp add">
        <pc:chgData name="박동규" userId="cebcdd3f-733e-4af1-b963-9742717e494c" providerId="ADAL" clId="{51D147AC-2A6F-4821-8C78-9AA51CEB1CBE}" dt="2021-07-01T00:42:02.902" v="348" actId="20577"/>
        <pc:sldMkLst>
          <pc:docMk/>
          <pc:sldMk cId="1632271646" sldId="335"/>
        </pc:sldMkLst>
        <pc:spChg chg="mod">
          <ac:chgData name="박동규" userId="cebcdd3f-733e-4af1-b963-9742717e494c" providerId="ADAL" clId="{51D147AC-2A6F-4821-8C78-9AA51CEB1CBE}" dt="2021-07-01T00:42:02.902" v="348" actId="20577"/>
          <ac:spMkLst>
            <pc:docMk/>
            <pc:sldMk cId="1632271646" sldId="335"/>
            <ac:spMk id="4" creationId="{8349606E-993C-457D-80B2-75E69C1BE938}"/>
          </ac:spMkLst>
        </pc:spChg>
        <pc:picChg chg="add mod">
          <ac:chgData name="박동규" userId="cebcdd3f-733e-4af1-b963-9742717e494c" providerId="ADAL" clId="{51D147AC-2A6F-4821-8C78-9AA51CEB1CBE}" dt="2021-07-01T00:41:45.696" v="344" actId="1076"/>
          <ac:picMkLst>
            <pc:docMk/>
            <pc:sldMk cId="1632271646" sldId="335"/>
            <ac:picMk id="2" creationId="{93FE79DC-82C2-4EF5-BF92-CEAA4FAE15BC}"/>
          </ac:picMkLst>
        </pc:picChg>
        <pc:picChg chg="del">
          <ac:chgData name="박동규" userId="cebcdd3f-733e-4af1-b963-9742717e494c" providerId="ADAL" clId="{51D147AC-2A6F-4821-8C78-9AA51CEB1CBE}" dt="2021-07-01T00:40:51.106" v="333" actId="478"/>
          <ac:picMkLst>
            <pc:docMk/>
            <pc:sldMk cId="1632271646" sldId="335"/>
            <ac:picMk id="5" creationId="{0C160196-1A5B-47FC-8964-8291714F620B}"/>
          </ac:picMkLst>
        </pc:picChg>
      </pc:sldChg>
      <pc:sldChg chg="addSp delSp modSp add">
        <pc:chgData name="박동규" userId="cebcdd3f-733e-4af1-b963-9742717e494c" providerId="ADAL" clId="{51D147AC-2A6F-4821-8C78-9AA51CEB1CBE}" dt="2021-07-01T00:42:50.712" v="360" actId="1076"/>
        <pc:sldMkLst>
          <pc:docMk/>
          <pc:sldMk cId="1125515131" sldId="336"/>
        </pc:sldMkLst>
        <pc:spChg chg="mod">
          <ac:chgData name="박동규" userId="cebcdd3f-733e-4af1-b963-9742717e494c" providerId="ADAL" clId="{51D147AC-2A6F-4821-8C78-9AA51CEB1CBE}" dt="2021-07-01T00:42:28.158" v="357" actId="20577"/>
          <ac:spMkLst>
            <pc:docMk/>
            <pc:sldMk cId="1125515131" sldId="336"/>
            <ac:spMk id="4" creationId="{8349606E-993C-457D-80B2-75E69C1BE938}"/>
          </ac:spMkLst>
        </pc:spChg>
        <pc:picChg chg="del">
          <ac:chgData name="박동규" userId="cebcdd3f-733e-4af1-b963-9742717e494c" providerId="ADAL" clId="{51D147AC-2A6F-4821-8C78-9AA51CEB1CBE}" dt="2021-07-01T00:41:50.116" v="346" actId="478"/>
          <ac:picMkLst>
            <pc:docMk/>
            <pc:sldMk cId="1125515131" sldId="336"/>
            <ac:picMk id="2" creationId="{93FE79DC-82C2-4EF5-BF92-CEAA4FAE15BC}"/>
          </ac:picMkLst>
        </pc:picChg>
        <pc:picChg chg="add mod">
          <ac:chgData name="박동규" userId="cebcdd3f-733e-4af1-b963-9742717e494c" providerId="ADAL" clId="{51D147AC-2A6F-4821-8C78-9AA51CEB1CBE}" dt="2021-07-01T00:42:50.712" v="360" actId="1076"/>
          <ac:picMkLst>
            <pc:docMk/>
            <pc:sldMk cId="1125515131" sldId="336"/>
            <ac:picMk id="3" creationId="{15BB69B4-EF3A-41E9-93BD-5C2BBDCAA11C}"/>
          </ac:picMkLst>
        </pc:picChg>
      </pc:sldChg>
      <pc:sldChg chg="addSp delSp modSp add ord">
        <pc:chgData name="박동규" userId="cebcdd3f-733e-4af1-b963-9742717e494c" providerId="ADAL" clId="{51D147AC-2A6F-4821-8C78-9AA51CEB1CBE}" dt="2021-07-01T00:48:21.604" v="394" actId="478"/>
        <pc:sldMkLst>
          <pc:docMk/>
          <pc:sldMk cId="3772375688" sldId="337"/>
        </pc:sldMkLst>
        <pc:spChg chg="mod">
          <ac:chgData name="박동규" userId="cebcdd3f-733e-4af1-b963-9742717e494c" providerId="ADAL" clId="{51D147AC-2A6F-4821-8C78-9AA51CEB1CBE}" dt="2021-07-01T00:46:02.248" v="381" actId="207"/>
          <ac:spMkLst>
            <pc:docMk/>
            <pc:sldMk cId="3772375688" sldId="337"/>
            <ac:spMk id="4" creationId="{8349606E-993C-457D-80B2-75E69C1BE938}"/>
          </ac:spMkLst>
        </pc:spChg>
        <pc:graphicFrameChg chg="add del modGraphic">
          <ac:chgData name="박동규" userId="cebcdd3f-733e-4af1-b963-9742717e494c" providerId="ADAL" clId="{51D147AC-2A6F-4821-8C78-9AA51CEB1CBE}" dt="2021-07-01T00:48:21.604" v="394" actId="478"/>
          <ac:graphicFrameMkLst>
            <pc:docMk/>
            <pc:sldMk cId="3772375688" sldId="337"/>
            <ac:graphicFrameMk id="6" creationId="{1BF5233B-00A5-4A62-99B8-E05EFA3AC9EC}"/>
          </ac:graphicFrameMkLst>
        </pc:graphicFrameChg>
        <pc:picChg chg="add mod">
          <ac:chgData name="박동규" userId="cebcdd3f-733e-4af1-b963-9742717e494c" providerId="ADAL" clId="{51D147AC-2A6F-4821-8C78-9AA51CEB1CBE}" dt="2021-07-01T00:46:24.872" v="384" actId="1076"/>
          <ac:picMkLst>
            <pc:docMk/>
            <pc:sldMk cId="3772375688" sldId="337"/>
            <ac:picMk id="2" creationId="{7D33AF25-F916-4540-A507-D13C4052921C}"/>
          </ac:picMkLst>
        </pc:picChg>
        <pc:picChg chg="del">
          <ac:chgData name="박동규" userId="cebcdd3f-733e-4af1-b963-9742717e494c" providerId="ADAL" clId="{51D147AC-2A6F-4821-8C78-9AA51CEB1CBE}" dt="2021-07-01T00:45:13.458" v="374" actId="478"/>
          <ac:picMkLst>
            <pc:docMk/>
            <pc:sldMk cId="3772375688" sldId="337"/>
            <ac:picMk id="3" creationId="{15BB69B4-EF3A-41E9-93BD-5C2BBDCAA11C}"/>
          </ac:picMkLst>
        </pc:picChg>
      </pc:sldChg>
      <pc:sldChg chg="addSp delSp modSp add">
        <pc:chgData name="박동규" userId="cebcdd3f-733e-4af1-b963-9742717e494c" providerId="ADAL" clId="{51D147AC-2A6F-4821-8C78-9AA51CEB1CBE}" dt="2021-07-01T00:49:57.559" v="420" actId="1076"/>
        <pc:sldMkLst>
          <pc:docMk/>
          <pc:sldMk cId="2450256994" sldId="338"/>
        </pc:sldMkLst>
        <pc:spChg chg="mod">
          <ac:chgData name="박동규" userId="cebcdd3f-733e-4af1-b963-9742717e494c" providerId="ADAL" clId="{51D147AC-2A6F-4821-8C78-9AA51CEB1CBE}" dt="2021-07-01T00:49:45.809" v="418" actId="20577"/>
          <ac:spMkLst>
            <pc:docMk/>
            <pc:sldMk cId="2450256994" sldId="338"/>
            <ac:spMk id="4" creationId="{8349606E-993C-457D-80B2-75E69C1BE938}"/>
          </ac:spMkLst>
        </pc:spChg>
        <pc:grpChg chg="add mod">
          <ac:chgData name="박동규" userId="cebcdd3f-733e-4af1-b963-9742717e494c" providerId="ADAL" clId="{51D147AC-2A6F-4821-8C78-9AA51CEB1CBE}" dt="2021-07-01T00:49:36.192" v="407" actId="1076"/>
          <ac:grpSpMkLst>
            <pc:docMk/>
            <pc:sldMk cId="2450256994" sldId="338"/>
            <ac:grpSpMk id="8" creationId="{FCDADE83-AE8F-4550-838D-6A9C0243F4B1}"/>
          </ac:grpSpMkLst>
        </pc:grpChg>
        <pc:picChg chg="del">
          <ac:chgData name="박동규" userId="cebcdd3f-733e-4af1-b963-9742717e494c" providerId="ADAL" clId="{51D147AC-2A6F-4821-8C78-9AA51CEB1CBE}" dt="2021-07-01T00:46:56.197" v="386" actId="478"/>
          <ac:picMkLst>
            <pc:docMk/>
            <pc:sldMk cId="2450256994" sldId="338"/>
            <ac:picMk id="2" creationId="{7D33AF25-F916-4540-A507-D13C4052921C}"/>
          </ac:picMkLst>
        </pc:picChg>
        <pc:picChg chg="add del mod">
          <ac:chgData name="박동규" userId="cebcdd3f-733e-4af1-b963-9742717e494c" providerId="ADAL" clId="{51D147AC-2A6F-4821-8C78-9AA51CEB1CBE}" dt="2021-07-01T00:48:26.872" v="396" actId="478"/>
          <ac:picMkLst>
            <pc:docMk/>
            <pc:sldMk cId="2450256994" sldId="338"/>
            <ac:picMk id="3" creationId="{5ABCEF50-FA3A-4855-A14C-D651BA07D5CE}"/>
          </ac:picMkLst>
        </pc:picChg>
        <pc:picChg chg="add mod">
          <ac:chgData name="박동규" userId="cebcdd3f-733e-4af1-b963-9742717e494c" providerId="ADAL" clId="{51D147AC-2A6F-4821-8C78-9AA51CEB1CBE}" dt="2021-07-01T00:49:33.077" v="406" actId="164"/>
          <ac:picMkLst>
            <pc:docMk/>
            <pc:sldMk cId="2450256994" sldId="338"/>
            <ac:picMk id="5" creationId="{50AA895A-3BC6-4058-80A5-7DF6C7D44F32}"/>
          </ac:picMkLst>
        </pc:picChg>
        <pc:picChg chg="add del mod">
          <ac:chgData name="박동규" userId="cebcdd3f-733e-4af1-b963-9742717e494c" providerId="ADAL" clId="{51D147AC-2A6F-4821-8C78-9AA51CEB1CBE}" dt="2021-07-01T00:49:08.832" v="403" actId="478"/>
          <ac:picMkLst>
            <pc:docMk/>
            <pc:sldMk cId="2450256994" sldId="338"/>
            <ac:picMk id="6" creationId="{EFEE7B23-6062-4633-B1C8-6F59A0C88BE8}"/>
          </ac:picMkLst>
        </pc:picChg>
        <pc:picChg chg="add mod">
          <ac:chgData name="박동규" userId="cebcdd3f-733e-4af1-b963-9742717e494c" providerId="ADAL" clId="{51D147AC-2A6F-4821-8C78-9AA51CEB1CBE}" dt="2021-07-01T00:49:33.077" v="406" actId="164"/>
          <ac:picMkLst>
            <pc:docMk/>
            <pc:sldMk cId="2450256994" sldId="338"/>
            <ac:picMk id="7" creationId="{69496F4B-D5BC-476C-AEB1-11A6A5484AB3}"/>
          </ac:picMkLst>
        </pc:picChg>
        <pc:picChg chg="add mod">
          <ac:chgData name="박동규" userId="cebcdd3f-733e-4af1-b963-9742717e494c" providerId="ADAL" clId="{51D147AC-2A6F-4821-8C78-9AA51CEB1CBE}" dt="2021-07-01T00:49:57.559" v="420" actId="1076"/>
          <ac:picMkLst>
            <pc:docMk/>
            <pc:sldMk cId="2450256994" sldId="338"/>
            <ac:picMk id="9" creationId="{F9169939-FFA1-4C1D-BC7B-41818B0745D5}"/>
          </ac:picMkLst>
        </pc:picChg>
      </pc:sldChg>
      <pc:sldChg chg="addSp delSp modSp add">
        <pc:chgData name="박동규" userId="cebcdd3f-733e-4af1-b963-9742717e494c" providerId="ADAL" clId="{51D147AC-2A6F-4821-8C78-9AA51CEB1CBE}" dt="2021-07-01T00:51:10.755" v="435"/>
        <pc:sldMkLst>
          <pc:docMk/>
          <pc:sldMk cId="3546131293" sldId="339"/>
        </pc:sldMkLst>
        <pc:spChg chg="mod">
          <ac:chgData name="박동규" userId="cebcdd3f-733e-4af1-b963-9742717e494c" providerId="ADAL" clId="{51D147AC-2A6F-4821-8C78-9AA51CEB1CBE}" dt="2021-07-01T00:50:56.124" v="434" actId="20577"/>
          <ac:spMkLst>
            <pc:docMk/>
            <pc:sldMk cId="3546131293" sldId="339"/>
            <ac:spMk id="4" creationId="{8349606E-993C-457D-80B2-75E69C1BE938}"/>
          </ac:spMkLst>
        </pc:spChg>
        <pc:grpChg chg="del">
          <ac:chgData name="박동규" userId="cebcdd3f-733e-4af1-b963-9742717e494c" providerId="ADAL" clId="{51D147AC-2A6F-4821-8C78-9AA51CEB1CBE}" dt="2021-07-01T00:50:17.515" v="423" actId="478"/>
          <ac:grpSpMkLst>
            <pc:docMk/>
            <pc:sldMk cId="3546131293" sldId="339"/>
            <ac:grpSpMk id="8" creationId="{FCDADE83-AE8F-4550-838D-6A9C0243F4B1}"/>
          </ac:grpSpMkLst>
        </pc:grpChg>
        <pc:picChg chg="add">
          <ac:chgData name="박동규" userId="cebcdd3f-733e-4af1-b963-9742717e494c" providerId="ADAL" clId="{51D147AC-2A6F-4821-8C78-9AA51CEB1CBE}" dt="2021-07-01T00:51:10.755" v="435"/>
          <ac:picMkLst>
            <pc:docMk/>
            <pc:sldMk cId="3546131293" sldId="339"/>
            <ac:picMk id="2" creationId="{D1AF0337-B465-4176-9FEF-1130C28FA5C6}"/>
          </ac:picMkLst>
        </pc:picChg>
        <pc:picChg chg="del">
          <ac:chgData name="박동규" userId="cebcdd3f-733e-4af1-b963-9742717e494c" providerId="ADAL" clId="{51D147AC-2A6F-4821-8C78-9AA51CEB1CBE}" dt="2021-07-01T00:50:17.077" v="422" actId="478"/>
          <ac:picMkLst>
            <pc:docMk/>
            <pc:sldMk cId="3546131293" sldId="339"/>
            <ac:picMk id="9" creationId="{F9169939-FFA1-4C1D-BC7B-41818B0745D5}"/>
          </ac:picMkLst>
        </pc:picChg>
      </pc:sldChg>
      <pc:sldChg chg="addSp delSp modSp add ord">
        <pc:chgData name="박동규" userId="cebcdd3f-733e-4af1-b963-9742717e494c" providerId="ADAL" clId="{51D147AC-2A6F-4821-8C78-9AA51CEB1CBE}" dt="2021-07-01T00:53:22.901" v="445"/>
        <pc:sldMkLst>
          <pc:docMk/>
          <pc:sldMk cId="3752436256" sldId="340"/>
        </pc:sldMkLst>
        <pc:spChg chg="mod">
          <ac:chgData name="박동규" userId="cebcdd3f-733e-4af1-b963-9742717e494c" providerId="ADAL" clId="{51D147AC-2A6F-4821-8C78-9AA51CEB1CBE}" dt="2021-07-01T00:53:07.816" v="444"/>
          <ac:spMkLst>
            <pc:docMk/>
            <pc:sldMk cId="3752436256" sldId="340"/>
            <ac:spMk id="4" creationId="{8349606E-993C-457D-80B2-75E69C1BE938}"/>
          </ac:spMkLst>
        </pc:spChg>
        <pc:picChg chg="del">
          <ac:chgData name="박동규" userId="cebcdd3f-733e-4af1-b963-9742717e494c" providerId="ADAL" clId="{51D147AC-2A6F-4821-8C78-9AA51CEB1CBE}" dt="2021-07-01T00:53:06.595" v="443" actId="478"/>
          <ac:picMkLst>
            <pc:docMk/>
            <pc:sldMk cId="3752436256" sldId="340"/>
            <ac:picMk id="2" creationId="{D1AF0337-B465-4176-9FEF-1130C28FA5C6}"/>
          </ac:picMkLst>
        </pc:picChg>
        <pc:picChg chg="add">
          <ac:chgData name="박동규" userId="cebcdd3f-733e-4af1-b963-9742717e494c" providerId="ADAL" clId="{51D147AC-2A6F-4821-8C78-9AA51CEB1CBE}" dt="2021-07-01T00:53:22.901" v="445"/>
          <ac:picMkLst>
            <pc:docMk/>
            <pc:sldMk cId="3752436256" sldId="340"/>
            <ac:picMk id="3" creationId="{FEDC4268-1AFB-42D8-91F8-DF0D97DB56CC}"/>
          </ac:picMkLst>
        </pc:picChg>
      </pc:sldChg>
      <pc:sldChg chg="delSp modSp add">
        <pc:chgData name="박동규" userId="cebcdd3f-733e-4af1-b963-9742717e494c" providerId="ADAL" clId="{51D147AC-2A6F-4821-8C78-9AA51CEB1CBE}" dt="2021-07-01T00:56:39.312" v="479" actId="20577"/>
        <pc:sldMkLst>
          <pc:docMk/>
          <pc:sldMk cId="851899891" sldId="341"/>
        </pc:sldMkLst>
        <pc:spChg chg="mod">
          <ac:chgData name="박동규" userId="cebcdd3f-733e-4af1-b963-9742717e494c" providerId="ADAL" clId="{51D147AC-2A6F-4821-8C78-9AA51CEB1CBE}" dt="2021-07-01T00:56:39.312" v="479" actId="20577"/>
          <ac:spMkLst>
            <pc:docMk/>
            <pc:sldMk cId="851899891" sldId="341"/>
            <ac:spMk id="4" creationId="{8349606E-993C-457D-80B2-75E69C1BE938}"/>
          </ac:spMkLst>
        </pc:spChg>
        <pc:picChg chg="del">
          <ac:chgData name="박동규" userId="cebcdd3f-733e-4af1-b963-9742717e494c" providerId="ADAL" clId="{51D147AC-2A6F-4821-8C78-9AA51CEB1CBE}" dt="2021-07-01T00:53:41.217" v="447" actId="478"/>
          <ac:picMkLst>
            <pc:docMk/>
            <pc:sldMk cId="851899891" sldId="341"/>
            <ac:picMk id="3" creationId="{FEDC4268-1AFB-42D8-91F8-DF0D97DB56CC}"/>
          </ac:picMkLst>
        </pc:picChg>
      </pc:sldChg>
      <pc:sldChg chg="addSp delSp modSp add">
        <pc:chgData name="박동규" userId="cebcdd3f-733e-4af1-b963-9742717e494c" providerId="ADAL" clId="{51D147AC-2A6F-4821-8C78-9AA51CEB1CBE}" dt="2021-07-01T00:58:05.298" v="512"/>
        <pc:sldMkLst>
          <pc:docMk/>
          <pc:sldMk cId="1862327975" sldId="342"/>
        </pc:sldMkLst>
        <pc:spChg chg="mod">
          <ac:chgData name="박동규" userId="cebcdd3f-733e-4af1-b963-9742717e494c" providerId="ADAL" clId="{51D147AC-2A6F-4821-8C78-9AA51CEB1CBE}" dt="2021-07-01T00:58:05.298" v="512"/>
          <ac:spMkLst>
            <pc:docMk/>
            <pc:sldMk cId="1862327975" sldId="342"/>
            <ac:spMk id="4" creationId="{8349606E-993C-457D-80B2-75E69C1BE938}"/>
          </ac:spMkLst>
        </pc:spChg>
        <pc:picChg chg="add del mod">
          <ac:chgData name="박동규" userId="cebcdd3f-733e-4af1-b963-9742717e494c" providerId="ADAL" clId="{51D147AC-2A6F-4821-8C78-9AA51CEB1CBE}" dt="2021-07-01T00:57:17.799" v="488" actId="478"/>
          <ac:picMkLst>
            <pc:docMk/>
            <pc:sldMk cId="1862327975" sldId="342"/>
            <ac:picMk id="2" creationId="{28ADFEAC-F786-46BF-A753-13E58FB7A336}"/>
          </ac:picMkLst>
        </pc:picChg>
      </pc:sldChg>
      <pc:sldChg chg="addSp delSp modSp add ord">
        <pc:chgData name="박동규" userId="cebcdd3f-733e-4af1-b963-9742717e494c" providerId="ADAL" clId="{51D147AC-2A6F-4821-8C78-9AA51CEB1CBE}" dt="2021-07-01T01:00:37.377" v="536" actId="1076"/>
        <pc:sldMkLst>
          <pc:docMk/>
          <pc:sldMk cId="3396351123" sldId="343"/>
        </pc:sldMkLst>
        <pc:spChg chg="mod">
          <ac:chgData name="박동규" userId="cebcdd3f-733e-4af1-b963-9742717e494c" providerId="ADAL" clId="{51D147AC-2A6F-4821-8C78-9AA51CEB1CBE}" dt="2021-07-01T00:59:02.362" v="523" actId="20577"/>
          <ac:spMkLst>
            <pc:docMk/>
            <pc:sldMk cId="3396351123" sldId="343"/>
            <ac:spMk id="4" creationId="{8349606E-993C-457D-80B2-75E69C1BE938}"/>
          </ac:spMkLst>
        </pc:spChg>
        <pc:grpChg chg="add mod">
          <ac:chgData name="박동규" userId="cebcdd3f-733e-4af1-b963-9742717e494c" providerId="ADAL" clId="{51D147AC-2A6F-4821-8C78-9AA51CEB1CBE}" dt="2021-07-01T01:00:37.377" v="536" actId="1076"/>
          <ac:grpSpMkLst>
            <pc:docMk/>
            <pc:sldMk cId="3396351123" sldId="343"/>
            <ac:grpSpMk id="7" creationId="{0E13CF5F-0470-4B3C-A5BA-605DA6AA59FC}"/>
          </ac:grpSpMkLst>
        </pc:grpChg>
        <pc:picChg chg="add del">
          <ac:chgData name="박동규" userId="cebcdd3f-733e-4af1-b963-9742717e494c" providerId="ADAL" clId="{51D147AC-2A6F-4821-8C78-9AA51CEB1CBE}" dt="2021-07-01T00:59:55.140" v="529"/>
          <ac:picMkLst>
            <pc:docMk/>
            <pc:sldMk cId="3396351123" sldId="343"/>
            <ac:picMk id="2" creationId="{BDB1F31F-5210-4216-B3C6-D9CD2A99FA31}"/>
          </ac:picMkLst>
        </pc:picChg>
        <pc:picChg chg="add del mod">
          <ac:chgData name="박동규" userId="cebcdd3f-733e-4af1-b963-9742717e494c" providerId="ADAL" clId="{51D147AC-2A6F-4821-8C78-9AA51CEB1CBE}" dt="2021-07-01T00:59:54.331" v="528"/>
          <ac:picMkLst>
            <pc:docMk/>
            <pc:sldMk cId="3396351123" sldId="343"/>
            <ac:picMk id="3" creationId="{8BDB6B23-F217-4278-A07B-9BC83DD9B828}"/>
          </ac:picMkLst>
        </pc:picChg>
        <pc:picChg chg="add mod">
          <ac:chgData name="박동규" userId="cebcdd3f-733e-4af1-b963-9742717e494c" providerId="ADAL" clId="{51D147AC-2A6F-4821-8C78-9AA51CEB1CBE}" dt="2021-07-01T01:00:34.294" v="535" actId="164"/>
          <ac:picMkLst>
            <pc:docMk/>
            <pc:sldMk cId="3396351123" sldId="343"/>
            <ac:picMk id="5" creationId="{F351253D-F0FC-454A-85D2-909680E3EEE9}"/>
          </ac:picMkLst>
        </pc:picChg>
        <pc:picChg chg="add mod">
          <ac:chgData name="박동규" userId="cebcdd3f-733e-4af1-b963-9742717e494c" providerId="ADAL" clId="{51D147AC-2A6F-4821-8C78-9AA51CEB1CBE}" dt="2021-07-01T01:00:34.294" v="535" actId="164"/>
          <ac:picMkLst>
            <pc:docMk/>
            <pc:sldMk cId="3396351123" sldId="343"/>
            <ac:picMk id="6" creationId="{9377039B-F92B-4274-A367-1DD4DAA5B859}"/>
          </ac:picMkLst>
        </pc:picChg>
      </pc:sldChg>
      <pc:sldChg chg="addSp delSp modSp add">
        <pc:chgData name="박동규" userId="cebcdd3f-733e-4af1-b963-9742717e494c" providerId="ADAL" clId="{51D147AC-2A6F-4821-8C78-9AA51CEB1CBE}" dt="2021-07-01T01:01:58.715" v="545" actId="20577"/>
        <pc:sldMkLst>
          <pc:docMk/>
          <pc:sldMk cId="3811145007" sldId="344"/>
        </pc:sldMkLst>
        <pc:spChg chg="mod">
          <ac:chgData name="박동규" userId="cebcdd3f-733e-4af1-b963-9742717e494c" providerId="ADAL" clId="{51D147AC-2A6F-4821-8C78-9AA51CEB1CBE}" dt="2021-07-01T01:01:58.715" v="545" actId="20577"/>
          <ac:spMkLst>
            <pc:docMk/>
            <pc:sldMk cId="3811145007" sldId="344"/>
            <ac:spMk id="4" creationId="{8349606E-993C-457D-80B2-75E69C1BE938}"/>
          </ac:spMkLst>
        </pc:spChg>
        <pc:grpChg chg="del">
          <ac:chgData name="박동규" userId="cebcdd3f-733e-4af1-b963-9742717e494c" providerId="ADAL" clId="{51D147AC-2A6F-4821-8C78-9AA51CEB1CBE}" dt="2021-07-01T01:01:09.334" v="538" actId="478"/>
          <ac:grpSpMkLst>
            <pc:docMk/>
            <pc:sldMk cId="3811145007" sldId="344"/>
            <ac:grpSpMk id="7" creationId="{0E13CF5F-0470-4B3C-A5BA-605DA6AA59FC}"/>
          </ac:grpSpMkLst>
        </pc:grpChg>
        <pc:picChg chg="add mod">
          <ac:chgData name="박동규" userId="cebcdd3f-733e-4af1-b963-9742717e494c" providerId="ADAL" clId="{51D147AC-2A6F-4821-8C78-9AA51CEB1CBE}" dt="2021-07-01T01:01:42.112" v="544" actId="1076"/>
          <ac:picMkLst>
            <pc:docMk/>
            <pc:sldMk cId="3811145007" sldId="344"/>
            <ac:picMk id="2" creationId="{5DC007CA-BAD9-48F1-9942-04AD73829138}"/>
          </ac:picMkLst>
        </pc:picChg>
      </pc:sldChg>
      <pc:sldChg chg="addSp delSp modSp add ord">
        <pc:chgData name="박동규" userId="cebcdd3f-733e-4af1-b963-9742717e494c" providerId="ADAL" clId="{51D147AC-2A6F-4821-8C78-9AA51CEB1CBE}" dt="2021-07-01T01:05:54.377" v="561" actId="1076"/>
        <pc:sldMkLst>
          <pc:docMk/>
          <pc:sldMk cId="870145386" sldId="345"/>
        </pc:sldMkLst>
        <pc:spChg chg="mod">
          <ac:chgData name="박동규" userId="cebcdd3f-733e-4af1-b963-9742717e494c" providerId="ADAL" clId="{51D147AC-2A6F-4821-8C78-9AA51CEB1CBE}" dt="2021-07-01T01:05:47.782" v="560" actId="20577"/>
          <ac:spMkLst>
            <pc:docMk/>
            <pc:sldMk cId="870145386" sldId="345"/>
            <ac:spMk id="4" creationId="{8349606E-993C-457D-80B2-75E69C1BE938}"/>
          </ac:spMkLst>
        </pc:spChg>
        <pc:picChg chg="del">
          <ac:chgData name="박동규" userId="cebcdd3f-733e-4af1-b963-9742717e494c" providerId="ADAL" clId="{51D147AC-2A6F-4821-8C78-9AA51CEB1CBE}" dt="2021-07-01T01:04:25.515" v="555" actId="478"/>
          <ac:picMkLst>
            <pc:docMk/>
            <pc:sldMk cId="870145386" sldId="345"/>
            <ac:picMk id="2" creationId="{5DC007CA-BAD9-48F1-9942-04AD73829138}"/>
          </ac:picMkLst>
        </pc:picChg>
        <pc:picChg chg="add mod">
          <ac:chgData name="박동규" userId="cebcdd3f-733e-4af1-b963-9742717e494c" providerId="ADAL" clId="{51D147AC-2A6F-4821-8C78-9AA51CEB1CBE}" dt="2021-07-01T01:05:54.377" v="561" actId="1076"/>
          <ac:picMkLst>
            <pc:docMk/>
            <pc:sldMk cId="870145386" sldId="345"/>
            <ac:picMk id="3" creationId="{3A967303-D93B-4DDB-B19C-F8448014222A}"/>
          </ac:picMkLst>
        </pc:picChg>
      </pc:sldChg>
      <pc:sldChg chg="addSp delSp modSp add ord">
        <pc:chgData name="박동규" userId="cebcdd3f-733e-4af1-b963-9742717e494c" providerId="ADAL" clId="{51D147AC-2A6F-4821-8C78-9AA51CEB1CBE}" dt="2021-07-01T01:08:41.272" v="569"/>
        <pc:sldMkLst>
          <pc:docMk/>
          <pc:sldMk cId="622440347" sldId="346"/>
        </pc:sldMkLst>
        <pc:spChg chg="mod">
          <ac:chgData name="박동규" userId="cebcdd3f-733e-4af1-b963-9742717e494c" providerId="ADAL" clId="{51D147AC-2A6F-4821-8C78-9AA51CEB1CBE}" dt="2021-07-01T01:08:41.272" v="569"/>
          <ac:spMkLst>
            <pc:docMk/>
            <pc:sldMk cId="622440347" sldId="346"/>
            <ac:spMk id="4" creationId="{8349606E-993C-457D-80B2-75E69C1BE938}"/>
          </ac:spMkLst>
        </pc:spChg>
        <pc:picChg chg="add">
          <ac:chgData name="박동규" userId="cebcdd3f-733e-4af1-b963-9742717e494c" providerId="ADAL" clId="{51D147AC-2A6F-4821-8C78-9AA51CEB1CBE}" dt="2021-07-01T01:07:46.081" v="568"/>
          <ac:picMkLst>
            <pc:docMk/>
            <pc:sldMk cId="622440347" sldId="346"/>
            <ac:picMk id="2" creationId="{FAAE22FD-2D28-4206-8762-45936E087657}"/>
          </ac:picMkLst>
        </pc:picChg>
        <pc:picChg chg="del">
          <ac:chgData name="박동규" userId="cebcdd3f-733e-4af1-b963-9742717e494c" providerId="ADAL" clId="{51D147AC-2A6F-4821-8C78-9AA51CEB1CBE}" dt="2021-07-01T01:07:42.783" v="566" actId="478"/>
          <ac:picMkLst>
            <pc:docMk/>
            <pc:sldMk cId="622440347" sldId="346"/>
            <ac:picMk id="3" creationId="{3A967303-D93B-4DDB-B19C-F8448014222A}"/>
          </ac:picMkLst>
        </pc:picChg>
      </pc:sldChg>
      <pc:sldChg chg="addSp delSp modSp add">
        <pc:chgData name="박동규" userId="cebcdd3f-733e-4af1-b963-9742717e494c" providerId="ADAL" clId="{51D147AC-2A6F-4821-8C78-9AA51CEB1CBE}" dt="2021-07-01T01:10:42.753" v="595" actId="1076"/>
        <pc:sldMkLst>
          <pc:docMk/>
          <pc:sldMk cId="1572963455" sldId="347"/>
        </pc:sldMkLst>
        <pc:spChg chg="mod">
          <ac:chgData name="박동규" userId="cebcdd3f-733e-4af1-b963-9742717e494c" providerId="ADAL" clId="{51D147AC-2A6F-4821-8C78-9AA51CEB1CBE}" dt="2021-07-01T01:09:25.913" v="591" actId="20577"/>
          <ac:spMkLst>
            <pc:docMk/>
            <pc:sldMk cId="1572963455" sldId="347"/>
            <ac:spMk id="4" creationId="{8349606E-993C-457D-80B2-75E69C1BE938}"/>
          </ac:spMkLst>
        </pc:spChg>
        <pc:picChg chg="del">
          <ac:chgData name="박동규" userId="cebcdd3f-733e-4af1-b963-9742717e494c" providerId="ADAL" clId="{51D147AC-2A6F-4821-8C78-9AA51CEB1CBE}" dt="2021-07-01T01:09:02.268" v="571" actId="478"/>
          <ac:picMkLst>
            <pc:docMk/>
            <pc:sldMk cId="1572963455" sldId="347"/>
            <ac:picMk id="2" creationId="{FAAE22FD-2D28-4206-8762-45936E087657}"/>
          </ac:picMkLst>
        </pc:picChg>
        <pc:picChg chg="add mod">
          <ac:chgData name="박동규" userId="cebcdd3f-733e-4af1-b963-9742717e494c" providerId="ADAL" clId="{51D147AC-2A6F-4821-8C78-9AA51CEB1CBE}" dt="2021-07-01T01:10:42.753" v="595" actId="1076"/>
          <ac:picMkLst>
            <pc:docMk/>
            <pc:sldMk cId="1572963455" sldId="347"/>
            <ac:picMk id="3" creationId="{9C7D59D6-916A-4A49-870E-2563E170D11F}"/>
          </ac:picMkLst>
        </pc:picChg>
      </pc:sldChg>
      <pc:sldChg chg="modSp add">
        <pc:chgData name="박동규" userId="cebcdd3f-733e-4af1-b963-9742717e494c" providerId="ADAL" clId="{51D147AC-2A6F-4821-8C78-9AA51CEB1CBE}" dt="2021-07-14T02:04:25.163" v="648" actId="20577"/>
        <pc:sldMkLst>
          <pc:docMk/>
          <pc:sldMk cId="2246606883" sldId="348"/>
        </pc:sldMkLst>
        <pc:spChg chg="mod">
          <ac:chgData name="박동규" userId="cebcdd3f-733e-4af1-b963-9742717e494c" providerId="ADAL" clId="{51D147AC-2A6F-4821-8C78-9AA51CEB1CBE}" dt="2021-07-14T02:04:25.163" v="648" actId="20577"/>
          <ac:spMkLst>
            <pc:docMk/>
            <pc:sldMk cId="2246606883" sldId="348"/>
            <ac:spMk id="3" creationId="{00000000-0000-0000-0000-000000000000}"/>
          </ac:spMkLst>
        </pc:spChg>
      </pc:sldChg>
      <pc:sldChg chg="addSp delSp modSp add">
        <pc:chgData name="박동규" userId="cebcdd3f-733e-4af1-b963-9742717e494c" providerId="ADAL" clId="{51D147AC-2A6F-4821-8C78-9AA51CEB1CBE}" dt="2021-07-22T01:39:06.349" v="653" actId="1076"/>
        <pc:sldMkLst>
          <pc:docMk/>
          <pc:sldMk cId="3747918449" sldId="350"/>
        </pc:sldMkLst>
        <pc:spChg chg="del">
          <ac:chgData name="박동규" userId="cebcdd3f-733e-4af1-b963-9742717e494c" providerId="ADAL" clId="{51D147AC-2A6F-4821-8C78-9AA51CEB1CBE}" dt="2021-07-22T01:38:50.357" v="650" actId="478"/>
          <ac:spMkLst>
            <pc:docMk/>
            <pc:sldMk cId="3747918449" sldId="350"/>
            <ac:spMk id="2" creationId="{691F286D-55E8-4257-9DF4-1757AC634995}"/>
          </ac:spMkLst>
        </pc:spChg>
        <pc:spChg chg="del">
          <ac:chgData name="박동규" userId="cebcdd3f-733e-4af1-b963-9742717e494c" providerId="ADAL" clId="{51D147AC-2A6F-4821-8C78-9AA51CEB1CBE}" dt="2021-07-22T01:38:50.357" v="650" actId="478"/>
          <ac:spMkLst>
            <pc:docMk/>
            <pc:sldMk cId="3747918449" sldId="350"/>
            <ac:spMk id="3" creationId="{CA7465FD-F419-4886-9D71-5D843CD0D1C3}"/>
          </ac:spMkLst>
        </pc:spChg>
        <pc:picChg chg="add mod">
          <ac:chgData name="박동규" userId="cebcdd3f-733e-4af1-b963-9742717e494c" providerId="ADAL" clId="{51D147AC-2A6F-4821-8C78-9AA51CEB1CBE}" dt="2021-07-22T01:39:06.349" v="653" actId="1076"/>
          <ac:picMkLst>
            <pc:docMk/>
            <pc:sldMk cId="3747918449" sldId="350"/>
            <ac:picMk id="4" creationId="{0081AA50-8AC0-427C-AEA8-FE131E15A133}"/>
          </ac:picMkLst>
        </pc:picChg>
      </pc:sldChg>
      <pc:sldChg chg="addSp delSp modSp add">
        <pc:chgData name="박동규" userId="cebcdd3f-733e-4af1-b963-9742717e494c" providerId="ADAL" clId="{51D147AC-2A6F-4821-8C78-9AA51CEB1CBE}" dt="2021-07-22T01:39:58.389" v="658" actId="1076"/>
        <pc:sldMkLst>
          <pc:docMk/>
          <pc:sldMk cId="1261358152" sldId="351"/>
        </pc:sldMkLst>
        <pc:spChg chg="del">
          <ac:chgData name="박동규" userId="cebcdd3f-733e-4af1-b963-9742717e494c" providerId="ADAL" clId="{51D147AC-2A6F-4821-8C78-9AA51CEB1CBE}" dt="2021-07-22T01:39:42.930" v="655" actId="478"/>
          <ac:spMkLst>
            <pc:docMk/>
            <pc:sldMk cId="1261358152" sldId="351"/>
            <ac:spMk id="2" creationId="{7825DEBC-4F6F-45FC-9BCA-34E0F571F6ED}"/>
          </ac:spMkLst>
        </pc:spChg>
        <pc:spChg chg="del">
          <ac:chgData name="박동규" userId="cebcdd3f-733e-4af1-b963-9742717e494c" providerId="ADAL" clId="{51D147AC-2A6F-4821-8C78-9AA51CEB1CBE}" dt="2021-07-22T01:39:42.930" v="655" actId="478"/>
          <ac:spMkLst>
            <pc:docMk/>
            <pc:sldMk cId="1261358152" sldId="351"/>
            <ac:spMk id="3" creationId="{B4EDAA48-B582-426C-B03B-B35DB165D64B}"/>
          </ac:spMkLst>
        </pc:spChg>
        <pc:picChg chg="add mod">
          <ac:chgData name="박동규" userId="cebcdd3f-733e-4af1-b963-9742717e494c" providerId="ADAL" clId="{51D147AC-2A6F-4821-8C78-9AA51CEB1CBE}" dt="2021-07-22T01:39:58.389" v="658" actId="1076"/>
          <ac:picMkLst>
            <pc:docMk/>
            <pc:sldMk cId="1261358152" sldId="351"/>
            <ac:picMk id="4" creationId="{6B32C7D7-D99C-4D70-8747-DF88087BFA7C}"/>
          </ac:picMkLst>
        </pc:picChg>
      </pc:sldChg>
      <pc:sldChg chg="addSp delSp modSp add">
        <pc:chgData name="박동규" userId="cebcdd3f-733e-4af1-b963-9742717e494c" providerId="ADAL" clId="{51D147AC-2A6F-4821-8C78-9AA51CEB1CBE}" dt="2021-07-22T01:43:48.997" v="759" actId="1076"/>
        <pc:sldMkLst>
          <pc:docMk/>
          <pc:sldMk cId="2266883609" sldId="352"/>
        </pc:sldMkLst>
        <pc:spChg chg="del">
          <ac:chgData name="박동규" userId="cebcdd3f-733e-4af1-b963-9742717e494c" providerId="ADAL" clId="{51D147AC-2A6F-4821-8C78-9AA51CEB1CBE}" dt="2021-07-22T01:43:29.649" v="754" actId="478"/>
          <ac:spMkLst>
            <pc:docMk/>
            <pc:sldMk cId="2266883609" sldId="352"/>
            <ac:spMk id="2" creationId="{DA5F54DE-D41E-4441-A268-7D56AA393BD5}"/>
          </ac:spMkLst>
        </pc:spChg>
        <pc:spChg chg="del">
          <ac:chgData name="박동규" userId="cebcdd3f-733e-4af1-b963-9742717e494c" providerId="ADAL" clId="{51D147AC-2A6F-4821-8C78-9AA51CEB1CBE}" dt="2021-07-22T01:43:29.649" v="754" actId="478"/>
          <ac:spMkLst>
            <pc:docMk/>
            <pc:sldMk cId="2266883609" sldId="352"/>
            <ac:spMk id="3" creationId="{C97A23E5-9348-419B-AE24-7BF18E5B8382}"/>
          </ac:spMkLst>
        </pc:spChg>
        <pc:picChg chg="add mod">
          <ac:chgData name="박동규" userId="cebcdd3f-733e-4af1-b963-9742717e494c" providerId="ADAL" clId="{51D147AC-2A6F-4821-8C78-9AA51CEB1CBE}" dt="2021-07-22T01:43:48.997" v="759" actId="1076"/>
          <ac:picMkLst>
            <pc:docMk/>
            <pc:sldMk cId="2266883609" sldId="352"/>
            <ac:picMk id="4" creationId="{C1E0D0DB-7934-42A2-8D75-93FFC49F0E69}"/>
          </ac:picMkLst>
        </pc:picChg>
      </pc:sldChg>
      <pc:sldMasterChg chg="modSldLayout">
        <pc:chgData name="박동규" userId="cebcdd3f-733e-4af1-b963-9742717e494c" providerId="ADAL" clId="{51D147AC-2A6F-4821-8C78-9AA51CEB1CBE}" dt="2021-06-30T08:41:18.862" v="7" actId="255"/>
        <pc:sldMasterMkLst>
          <pc:docMk/>
          <pc:sldMasterMk cId="3983012324" sldId="2147483648"/>
        </pc:sldMasterMkLst>
        <pc:sldLayoutChg chg="modSp">
          <pc:chgData name="박동규" userId="cebcdd3f-733e-4af1-b963-9742717e494c" providerId="ADAL" clId="{51D147AC-2A6F-4821-8C78-9AA51CEB1CBE}" dt="2021-06-30T08:40:55.297" v="1" actId="255"/>
          <pc:sldLayoutMkLst>
            <pc:docMk/>
            <pc:sldMasterMk cId="3983012324" sldId="2147483648"/>
            <pc:sldLayoutMk cId="773770414" sldId="2147483650"/>
          </pc:sldLayoutMkLst>
          <pc:spChg chg="mod">
            <ac:chgData name="박동규" userId="cebcdd3f-733e-4af1-b963-9742717e494c" providerId="ADAL" clId="{51D147AC-2A6F-4821-8C78-9AA51CEB1CBE}" dt="2021-06-30T08:40:55.297" v="1" actId="255"/>
            <ac:spMkLst>
              <pc:docMk/>
              <pc:sldMasterMk cId="3983012324" sldId="2147483648"/>
              <pc:sldLayoutMk cId="773770414" sldId="2147483650"/>
              <ac:spMk id="3" creationId="{00000000-0000-0000-0000-000000000000}"/>
            </ac:spMkLst>
          </pc:spChg>
        </pc:sldLayoutChg>
        <pc:sldLayoutChg chg="addSp delSp modSp">
          <pc:chgData name="박동규" userId="cebcdd3f-733e-4af1-b963-9742717e494c" providerId="ADAL" clId="{51D147AC-2A6F-4821-8C78-9AA51CEB1CBE}" dt="2021-06-30T08:41:18.862" v="7" actId="255"/>
          <pc:sldLayoutMkLst>
            <pc:docMk/>
            <pc:sldMasterMk cId="3983012324" sldId="2147483648"/>
            <pc:sldLayoutMk cId="1958095720" sldId="2147483660"/>
          </pc:sldLayoutMkLst>
          <pc:spChg chg="del">
            <ac:chgData name="박동규" userId="cebcdd3f-733e-4af1-b963-9742717e494c" providerId="ADAL" clId="{51D147AC-2A6F-4821-8C78-9AA51CEB1CBE}" dt="2021-06-30T08:41:00.956" v="2" actId="478"/>
            <ac:spMkLst>
              <pc:docMk/>
              <pc:sldMasterMk cId="3983012324" sldId="2147483648"/>
              <pc:sldLayoutMk cId="1958095720" sldId="2147483660"/>
              <ac:spMk id="2" creationId="{542AB76D-7D4D-477B-969A-4F55E62B700A}"/>
            </ac:spMkLst>
          </pc:spChg>
          <pc:spChg chg="add del">
            <ac:chgData name="박동규" userId="cebcdd3f-733e-4af1-b963-9742717e494c" providerId="ADAL" clId="{51D147AC-2A6F-4821-8C78-9AA51CEB1CBE}" dt="2021-06-30T08:41:06.661" v="3" actId="11529"/>
            <ac:spMkLst>
              <pc:docMk/>
              <pc:sldMasterMk cId="3983012324" sldId="2147483648"/>
              <pc:sldLayoutMk cId="1958095720" sldId="2147483660"/>
              <ac:spMk id="6" creationId="{3B78B7F8-74DA-4732-B13F-1BEBA8007535}"/>
            </ac:spMkLst>
          </pc:spChg>
          <pc:spChg chg="add mod">
            <ac:chgData name="박동규" userId="cebcdd3f-733e-4af1-b963-9742717e494c" providerId="ADAL" clId="{51D147AC-2A6F-4821-8C78-9AA51CEB1CBE}" dt="2021-06-30T08:41:18.862" v="7" actId="255"/>
            <ac:spMkLst>
              <pc:docMk/>
              <pc:sldMasterMk cId="3983012324" sldId="2147483648"/>
              <pc:sldLayoutMk cId="1958095720" sldId="2147483660"/>
              <ac:spMk id="7" creationId="{9A4E92C0-5E4A-4C47-8F8B-F6B6B87A1952}"/>
            </ac:spMkLst>
          </pc:spChg>
        </pc:sldLayoutChg>
      </pc:sldMasterChg>
    </pc:docChg>
  </pc:docChgLst>
  <pc:docChgLst>
    <pc:chgData name=" " userId="cebcdd3f-733e-4af1-b963-9742717e494c" providerId="ADAL" clId="{0917EC2C-5501-4005-9AFF-E92647CA75B7}"/>
    <pc:docChg chg="custSel addSld delSld modSld">
      <pc:chgData name=" " userId="cebcdd3f-733e-4af1-b963-9742717e494c" providerId="ADAL" clId="{0917EC2C-5501-4005-9AFF-E92647CA75B7}" dt="2021-07-14T05:34:43.261" v="376" actId="208"/>
      <pc:docMkLst>
        <pc:docMk/>
      </pc:docMkLst>
      <pc:sldChg chg="addSp delSp modSp">
        <pc:chgData name=" " userId="cebcdd3f-733e-4af1-b963-9742717e494c" providerId="ADAL" clId="{0917EC2C-5501-4005-9AFF-E92647CA75B7}" dt="2021-07-14T05:30:31.009" v="99" actId="14100"/>
        <pc:sldMkLst>
          <pc:docMk/>
          <pc:sldMk cId="1501149378" sldId="268"/>
        </pc:sldMkLst>
        <pc:spChg chg="del">
          <ac:chgData name=" " userId="cebcdd3f-733e-4af1-b963-9742717e494c" providerId="ADAL" clId="{0917EC2C-5501-4005-9AFF-E92647CA75B7}" dt="2021-07-14T05:30:26.818" v="97" actId="478"/>
          <ac:spMkLst>
            <pc:docMk/>
            <pc:sldMk cId="1501149378" sldId="268"/>
            <ac:spMk id="3" creationId="{00000000-0000-0000-0000-000000000000}"/>
          </ac:spMkLst>
        </pc:spChg>
        <pc:picChg chg="add mod">
          <ac:chgData name=" " userId="cebcdd3f-733e-4af1-b963-9742717e494c" providerId="ADAL" clId="{0917EC2C-5501-4005-9AFF-E92647CA75B7}" dt="2021-07-14T05:30:31.009" v="99" actId="14100"/>
          <ac:picMkLst>
            <pc:docMk/>
            <pc:sldMk cId="1501149378" sldId="268"/>
            <ac:picMk id="4" creationId="{4FD35D42-DF05-47D4-8129-CD24551B48A1}"/>
          </ac:picMkLst>
        </pc:picChg>
      </pc:sldChg>
      <pc:sldChg chg="addSp delSp modSp">
        <pc:chgData name=" " userId="cebcdd3f-733e-4af1-b963-9742717e494c" providerId="ADAL" clId="{0917EC2C-5501-4005-9AFF-E92647CA75B7}" dt="2021-07-14T05:34:43.261" v="376" actId="208"/>
        <pc:sldMkLst>
          <pc:docMk/>
          <pc:sldMk cId="2811809640" sldId="313"/>
        </pc:sldMkLst>
        <pc:spChg chg="del">
          <ac:chgData name=" " userId="cebcdd3f-733e-4af1-b963-9742717e494c" providerId="ADAL" clId="{0917EC2C-5501-4005-9AFF-E92647CA75B7}" dt="2021-07-14T05:28:54.003" v="0" actId="478"/>
          <ac:spMkLst>
            <pc:docMk/>
            <pc:sldMk cId="2811809640" sldId="313"/>
            <ac:spMk id="3" creationId="{00000000-0000-0000-0000-000000000000}"/>
          </ac:spMkLst>
        </pc:spChg>
        <pc:spChg chg="add mod">
          <ac:chgData name=" " userId="cebcdd3f-733e-4af1-b963-9742717e494c" providerId="ADAL" clId="{0917EC2C-5501-4005-9AFF-E92647CA75B7}" dt="2021-07-14T05:34:43.261" v="376" actId="208"/>
          <ac:spMkLst>
            <pc:docMk/>
            <pc:sldMk cId="2811809640" sldId="313"/>
            <ac:spMk id="5" creationId="{6EDAACD4-DFDC-4B47-8CF4-C7727A5B78F6}"/>
          </ac:spMkLst>
        </pc:spChg>
        <pc:picChg chg="add mod">
          <ac:chgData name=" " userId="cebcdd3f-733e-4af1-b963-9742717e494c" providerId="ADAL" clId="{0917EC2C-5501-4005-9AFF-E92647CA75B7}" dt="2021-07-14T05:28:59.385" v="3" actId="1076"/>
          <ac:picMkLst>
            <pc:docMk/>
            <pc:sldMk cId="2811809640" sldId="313"/>
            <ac:picMk id="4" creationId="{3FEB7424-E69D-4D00-ABFA-5952DA11FBCF}"/>
          </ac:picMkLst>
        </pc:picChg>
      </pc:sldChg>
      <pc:sldChg chg="modSp add">
        <pc:chgData name=" " userId="cebcdd3f-733e-4af1-b963-9742717e494c" providerId="ADAL" clId="{0917EC2C-5501-4005-9AFF-E92647CA75B7}" dt="2021-07-14T05:31:46.649" v="375"/>
        <pc:sldMkLst>
          <pc:docMk/>
          <pc:sldMk cId="973581761" sldId="349"/>
        </pc:sldMkLst>
        <pc:spChg chg="mod">
          <ac:chgData name=" " userId="cebcdd3f-733e-4af1-b963-9742717e494c" providerId="ADAL" clId="{0917EC2C-5501-4005-9AFF-E92647CA75B7}" dt="2021-07-14T05:30:43.402" v="119"/>
          <ac:spMkLst>
            <pc:docMk/>
            <pc:sldMk cId="973581761" sldId="349"/>
            <ac:spMk id="2" creationId="{F0EBFA07-BC15-4C68-897D-A72156D9BE30}"/>
          </ac:spMkLst>
        </pc:spChg>
        <pc:spChg chg="mod">
          <ac:chgData name=" " userId="cebcdd3f-733e-4af1-b963-9742717e494c" providerId="ADAL" clId="{0917EC2C-5501-4005-9AFF-E92647CA75B7}" dt="2021-07-14T05:31:46.649" v="375"/>
          <ac:spMkLst>
            <pc:docMk/>
            <pc:sldMk cId="973581761" sldId="349"/>
            <ac:spMk id="3" creationId="{75EB91BF-C198-493B-A7A8-B6490E35E6F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E3A8AC-CCB2-4900-8A84-F15174F85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5A72A23-1B50-443B-B966-A6736BFE8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C4C621-3F91-43CE-942E-64DBC9B03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A4E92C0-5E4A-4C47-8F8B-F6B6B87A19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441325"/>
            <a:ext cx="10515600" cy="5793220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958095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096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703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024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fld id="{B917E565-B88F-4C23-B4DC-EFF10FF7FA34}" type="datetimeFigureOut">
              <a:rPr lang="ko-KR" altLang="en-US" smtClean="0"/>
              <a:pPr/>
              <a:t>2022-04-28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fld id="{FFD5319A-5D1B-49C5-8282-C4DEE4CA52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39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930"/>
          </a:xfrm>
        </p:spPr>
        <p:txBody>
          <a:bodyPr>
            <a:normAutofit/>
          </a:bodyPr>
          <a:lstStyle>
            <a:lvl1pPr>
              <a:defRPr sz="40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60938"/>
            <a:ext cx="10515600" cy="4498427"/>
          </a:xfrm>
        </p:spPr>
        <p:txBody>
          <a:bodyPr>
            <a:normAutofit/>
          </a:bodyPr>
          <a:lstStyle>
            <a:lvl1pPr>
              <a:defRPr sz="20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  <a:lvl2pPr>
              <a:defRPr sz="20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2pPr>
            <a:lvl3pPr>
              <a:defRPr sz="18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3pPr>
            <a:lvl4pPr>
              <a:defRPr sz="16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4pPr>
            <a:lvl5pPr>
              <a:defRPr sz="16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194723"/>
          </a:xfrm>
        </p:spPr>
        <p:txBody>
          <a:bodyPr/>
          <a:lstStyle>
            <a:lvl1pPr>
              <a:defRPr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fld id="{B917E565-B88F-4C23-B4DC-EFF10FF7FA34}" type="datetimeFigureOut">
              <a:rPr lang="ko-KR" altLang="en-US" smtClean="0"/>
              <a:pPr/>
              <a:t>2022-04-28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194723"/>
          </a:xfrm>
        </p:spPr>
        <p:txBody>
          <a:bodyPr/>
          <a:lstStyle>
            <a:lvl1pPr>
              <a:defRPr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194723"/>
          </a:xfrm>
        </p:spPr>
        <p:txBody>
          <a:bodyPr/>
          <a:lstStyle>
            <a:lvl1pPr>
              <a:defRPr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fld id="{FFD5319A-5D1B-49C5-8282-C4DEE4CA52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770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317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891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475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787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053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693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7E565-B88F-4C23-B4DC-EFF10FF7FA34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012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621428" y="1122362"/>
            <a:ext cx="6456764" cy="1709849"/>
          </a:xfrm>
        </p:spPr>
        <p:txBody>
          <a:bodyPr anchor="b">
            <a:normAutofit lnSpcReduction="10000"/>
          </a:bodyPr>
          <a:lstStyle/>
          <a:p>
            <a:r>
              <a:rPr lang="en-US" altLang="ko-KR" sz="3600" b="1" dirty="0"/>
              <a:t>5</a:t>
            </a:r>
            <a:r>
              <a:rPr lang="ko-KR" altLang="en-US" sz="3600" b="1" dirty="0"/>
              <a:t>장 분류와 군집화로</a:t>
            </a:r>
            <a:endParaRPr lang="en-US" altLang="ko-KR" sz="3600" b="1" dirty="0"/>
          </a:p>
          <a:p>
            <a:r>
              <a:rPr lang="ko-KR" altLang="en-US" sz="3600" b="1" dirty="0"/>
              <a:t>이해하는 지도학습과</a:t>
            </a:r>
            <a:endParaRPr lang="en-US" altLang="ko-KR" sz="3600" b="1" dirty="0"/>
          </a:p>
          <a:p>
            <a:r>
              <a:rPr lang="ko-KR" altLang="en-US" sz="3600" b="1" dirty="0"/>
              <a:t>비지도 학습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54" y="1575791"/>
            <a:ext cx="5265574" cy="367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42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49606E-993C-457D-80B2-75E69C1BE9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이제 길이와 높이가 각각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79, 35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 새로운 데이터가 들어왔고 이 특징을 가진 개의 종류를 모를 경우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 데이터는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닥스훈트와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사모예드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중에서 어떤 개로 분류하는 것이 바람직할지 살펴 보자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53BD7C-76A7-4970-86CB-943C55DF9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784" y="1595223"/>
            <a:ext cx="7392432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238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k-NN </a:t>
            </a:r>
            <a:r>
              <a:rPr lang="ko-KR" altLang="en-US" dirty="0" err="1"/>
              <a:t>분류기를</a:t>
            </a:r>
            <a:r>
              <a:rPr lang="ko-KR" altLang="en-US" dirty="0"/>
              <a:t> 실행하자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준비된 데이터에 </a:t>
            </a:r>
            <a:r>
              <a:rPr lang="en-US" altLang="ko-KR" dirty="0"/>
              <a:t>k-NN </a:t>
            </a:r>
            <a:r>
              <a:rPr lang="ko-KR" altLang="en-US" dirty="0"/>
              <a:t>알고리즘을 적용해 보자</a:t>
            </a:r>
            <a:endParaRPr lang="en-US" altLang="ko-KR" dirty="0"/>
          </a:p>
          <a:p>
            <a:r>
              <a:rPr lang="ko-KR" altLang="en-US" dirty="0"/>
              <a:t>우선 모델의 훈련을 위해서 다음과 같은 방법으로 </a:t>
            </a:r>
            <a:r>
              <a:rPr lang="ko-KR" altLang="en-US" dirty="0" err="1"/>
              <a:t>닥스훈트의</a:t>
            </a:r>
            <a:r>
              <a:rPr lang="ko-KR" altLang="en-US" dirty="0"/>
              <a:t> 몸 길이 </a:t>
            </a:r>
            <a:r>
              <a:rPr lang="en-US" altLang="ko-KR" dirty="0" err="1"/>
              <a:t>dach_length</a:t>
            </a:r>
            <a:r>
              <a:rPr lang="ko-KR" altLang="en-US" dirty="0"/>
              <a:t>와 몸 높이 </a:t>
            </a:r>
            <a:r>
              <a:rPr lang="en-US" altLang="ko-KR" dirty="0" err="1"/>
              <a:t>dach_height</a:t>
            </a:r>
            <a:r>
              <a:rPr lang="en-US" altLang="ko-KR" dirty="0"/>
              <a:t> </a:t>
            </a:r>
            <a:r>
              <a:rPr lang="ko-KR" altLang="en-US" dirty="0"/>
              <a:t>배열 데이터를 묶어서 </a:t>
            </a:r>
            <a:r>
              <a:rPr lang="en-US" altLang="ko-KR" dirty="0"/>
              <a:t>[</a:t>
            </a:r>
            <a:r>
              <a:rPr lang="ko-KR" altLang="en-US" dirty="0"/>
              <a:t>몸길이</a:t>
            </a:r>
            <a:r>
              <a:rPr lang="en-US" altLang="ko-KR" dirty="0"/>
              <a:t>1, </a:t>
            </a:r>
            <a:r>
              <a:rPr lang="ko-KR" altLang="en-US" dirty="0" err="1"/>
              <a:t>몸높이</a:t>
            </a:r>
            <a:r>
              <a:rPr lang="en-US" altLang="ko-KR" dirty="0"/>
              <a:t>1], [</a:t>
            </a:r>
            <a:r>
              <a:rPr lang="ko-KR" altLang="en-US" dirty="0"/>
              <a:t>몸 길이</a:t>
            </a:r>
            <a:r>
              <a:rPr lang="en-US" altLang="ko-KR" dirty="0"/>
              <a:t>2, </a:t>
            </a:r>
            <a:r>
              <a:rPr lang="ko-KR" altLang="en-US" dirty="0" err="1"/>
              <a:t>몸높이</a:t>
            </a:r>
            <a:r>
              <a:rPr lang="en-US" altLang="ko-KR" dirty="0"/>
              <a:t>2], ...</a:t>
            </a:r>
            <a:r>
              <a:rPr lang="ko-KR" altLang="en-US" dirty="0"/>
              <a:t>와 같은 형태의 항목을 가지는 </a:t>
            </a:r>
            <a:r>
              <a:rPr lang="en-US" altLang="ko-KR" dirty="0" err="1"/>
              <a:t>d_data</a:t>
            </a:r>
            <a:r>
              <a:rPr lang="en-US" altLang="ko-KR" dirty="0"/>
              <a:t> </a:t>
            </a:r>
            <a:r>
              <a:rPr lang="ko-KR" altLang="en-US" dirty="0"/>
              <a:t>배열을 만들어 보자</a:t>
            </a:r>
            <a:endParaRPr lang="en-US" altLang="ko-KR" dirty="0"/>
          </a:p>
          <a:p>
            <a:r>
              <a:rPr lang="ko-KR" altLang="en-US" dirty="0"/>
              <a:t>다음으로 이 </a:t>
            </a:r>
            <a:r>
              <a:rPr lang="en-US" altLang="ko-KR" dirty="0" err="1"/>
              <a:t>d_data</a:t>
            </a:r>
            <a:r>
              <a:rPr lang="en-US" altLang="ko-KR" dirty="0"/>
              <a:t> </a:t>
            </a:r>
            <a:r>
              <a:rPr lang="ko-KR" altLang="en-US" dirty="0"/>
              <a:t>배열의 크기와 같은 </a:t>
            </a:r>
            <a:r>
              <a:rPr lang="en-US" altLang="ko-KR" dirty="0"/>
              <a:t>0</a:t>
            </a:r>
            <a:r>
              <a:rPr lang="ko-KR" altLang="en-US" dirty="0"/>
              <a:t>으로 이루어진 배열 </a:t>
            </a:r>
            <a:r>
              <a:rPr lang="en-US" altLang="ko-KR" dirty="0"/>
              <a:t>[0, 0, ..]</a:t>
            </a:r>
            <a:r>
              <a:rPr lang="ko-KR" altLang="en-US" dirty="0"/>
              <a:t>을 만들어 보자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004669-A396-462F-8A75-1C7FC2F61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4544502"/>
            <a:ext cx="7316221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964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49606E-993C-457D-80B2-75E69C1BE9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441325"/>
            <a:ext cx="11175123" cy="5793220"/>
          </a:xfrm>
        </p:spPr>
        <p:txBody>
          <a:bodyPr/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동일한 명령으로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사모예드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데이터 </a:t>
            </a:r>
            <a:r>
              <a:rPr lang="en-US" altLang="ko-KR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s_data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배열을 만들고 </a:t>
            </a:r>
            <a:r>
              <a:rPr lang="en-US" altLang="ko-KR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s_data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배열과 크기가 같은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로 이루어진 </a:t>
            </a:r>
            <a:r>
              <a:rPr lang="en-US" altLang="ko-KR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s_label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배열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[1, 1, ..]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을 만들도록 </a:t>
            </a:r>
            <a:r>
              <a:rPr lang="ko-KR" altLang="en-US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하자</a:t>
            </a:r>
            <a:endParaRPr lang="en-US" altLang="ko-KR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이렇게 생성된 데이터와 레이블을 기반으로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k-NN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모델을 만들어 학습을 진행하자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각 클래스의 특징을 바탕으로 분류를 실시할 데이터는 </a:t>
            </a:r>
            <a:r>
              <a:rPr lang="en-US" altLang="ko-KR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newdata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라는 이름으로 생성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8A868B5-5467-474C-AB06-0F69D06C4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073" y="1522992"/>
            <a:ext cx="7363853" cy="6287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5C54EFF-FEBF-43CD-B03C-5B73CB5A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073" y="3862134"/>
            <a:ext cx="7392432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557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49606E-993C-457D-80B2-75E69C1BE9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아래의 코드에서 </a:t>
            </a:r>
            <a:r>
              <a:rPr lang="en-US" altLang="ko-KR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dog_classes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는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키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key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값이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일때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'Dachshund', 1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일때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'Samoyed'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라는 레이블을 가지도록 생성한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딕셔너리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딕셔너리는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fit()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함수를 통해 생성한 모델이 잘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적용되는가를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보기 쉽게 출력하기 위하여 사용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C99424-3271-49DD-B2FB-5BD6D2A3C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837" y="2643078"/>
            <a:ext cx="7354326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657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061BAA4-4F94-45E1-A365-1ACDF713E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433" y="129597"/>
            <a:ext cx="6467134" cy="641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55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081AA50-8AC0-427C-AEA8-FE131E15A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921" y="1498927"/>
            <a:ext cx="9848603" cy="349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18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5.4 k-NN </a:t>
            </a:r>
            <a:r>
              <a:rPr lang="ko-KR" altLang="en-US" sz="4000" dirty="0"/>
              <a:t>활용 예제 </a:t>
            </a:r>
            <a:r>
              <a:rPr lang="en-US" altLang="ko-KR" sz="4000" dirty="0"/>
              <a:t>- </a:t>
            </a:r>
            <a:r>
              <a:rPr lang="ko-KR" altLang="en-US" sz="4000" dirty="0"/>
              <a:t>붓꽃 데이터 준비하기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붓꽃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iris</a:t>
            </a:r>
            <a:r>
              <a:rPr lang="ko-KR" altLang="en-US" dirty="0"/>
              <a:t>는 관상용으로도 재배되는 아름다운 꽃이며 크기와 색상이 다른 여러 종이 있음</a:t>
            </a:r>
            <a:endParaRPr lang="en-US" altLang="ko-KR" dirty="0"/>
          </a:p>
          <a:p>
            <a:r>
              <a:rPr lang="ko-KR" altLang="en-US" dirty="0"/>
              <a:t>예제에서는 </a:t>
            </a:r>
            <a:r>
              <a:rPr lang="ko-KR" altLang="en-US" dirty="0" err="1"/>
              <a:t>사이킷런</a:t>
            </a:r>
            <a:r>
              <a:rPr lang="ko-KR" altLang="en-US" dirty="0"/>
              <a:t> 라이브러리에서 제공하는 붓꽃 데이터 세트를 사용해 볼 예정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00D1E2-3582-4DC7-A88B-60FC329C9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706" y="3438432"/>
            <a:ext cx="6182588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07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49606E-993C-457D-80B2-75E69C1BE9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441325"/>
            <a:ext cx="11206654" cy="5793220"/>
          </a:xfrm>
        </p:spPr>
        <p:txBody>
          <a:bodyPr/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세 붓꽃 종의 이름은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Versicolor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en-US" altLang="ko-KR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Setosa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en-US" altLang="ko-KR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Virginica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각 종에 따라 꽃받침의 길이와 너비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꽃잎의 길이와 너비가 약간씩 차이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꽃받침과 꽃잎의 크기를 측정한 데이터를 기반으로 새로운 종을 분류하는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k-NN </a:t>
            </a:r>
            <a:r>
              <a:rPr lang="ko-KR" altLang="en-US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모델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구축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각각의 속성은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꽃받침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길이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sepal length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와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너비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sepal width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및 꽃잎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길이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petal length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와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너비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petal width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를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cm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단위로 측정한 값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8884EA6-1F25-42FA-9FA6-515DEE2FF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127" y="2233359"/>
            <a:ext cx="7807173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880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49606E-993C-457D-80B2-75E69C1BE9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넘파이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다차원 배열인 </a:t>
            </a:r>
            <a:r>
              <a:rPr lang="en-US" altLang="ko-KR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iris.data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를 조금 다루기 쉽게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판다스의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데이터프레임으로 만들어서 보도록 하자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다섯 번째 속성이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0, 1, 2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의 소속 클래스의 값을 갖는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target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속성임을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알 수 있음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15E730-2CE7-43E1-AB04-577517DC9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127" y="2181695"/>
            <a:ext cx="7325747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1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5.5 k-NN </a:t>
            </a:r>
            <a:r>
              <a:rPr lang="ko-KR" altLang="en-US" sz="3600" dirty="0"/>
              <a:t>활용 예제 </a:t>
            </a:r>
            <a:r>
              <a:rPr lang="en-US" altLang="ko-KR" sz="3600" dirty="0"/>
              <a:t>- </a:t>
            </a:r>
            <a:r>
              <a:rPr lang="ko-KR" altLang="en-US" sz="3600" dirty="0"/>
              <a:t>붓꽃 데이터로 학습하기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describe() </a:t>
            </a:r>
            <a:r>
              <a:rPr lang="ko-KR" altLang="en-US" dirty="0" err="1"/>
              <a:t>메소드를</a:t>
            </a:r>
            <a:r>
              <a:rPr lang="ko-KR" altLang="en-US" dirty="0"/>
              <a:t> 통해서 그 속성을 상세히 살펴보며 다음과 같은 결과를 얻을 수 있음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20BA95-7269-451F-B1C5-0BDE4D494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37" y="1893008"/>
            <a:ext cx="6858957" cy="26864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572C566-FAB7-47C1-B084-C518B67DD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996" y="4652523"/>
            <a:ext cx="6568580" cy="14814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8A9D169-02BE-4CDD-8094-2F6D405A7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8691" y="4709334"/>
            <a:ext cx="3129894" cy="149220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3D85664-E438-4DB2-8C33-6221EE5B2B2E}"/>
              </a:ext>
            </a:extLst>
          </p:cNvPr>
          <p:cNvSpPr/>
          <p:nvPr/>
        </p:nvSpPr>
        <p:spPr>
          <a:xfrm>
            <a:off x="8593802" y="4006192"/>
            <a:ext cx="309571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/>
              <a:t>5</a:t>
            </a:r>
            <a:r>
              <a:rPr lang="ko-KR" altLang="en-US"/>
              <a:t>개의 속성값으로 이루어진 </a:t>
            </a:r>
            <a:endParaRPr lang="en-US" altLang="ko-KR"/>
          </a:p>
          <a:p>
            <a:r>
              <a:rPr lang="ko-KR" altLang="en-US"/>
              <a:t>다차원 배열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617535A-FD81-45FC-9B71-C563B0C5F922}"/>
              </a:ext>
            </a:extLst>
          </p:cNvPr>
          <p:cNvCxnSpPr>
            <a:cxnSpLocks/>
          </p:cNvCxnSpPr>
          <p:nvPr/>
        </p:nvCxnSpPr>
        <p:spPr>
          <a:xfrm>
            <a:off x="9512456" y="4652523"/>
            <a:ext cx="0" cy="2559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519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99081" y="517586"/>
            <a:ext cx="11054621" cy="5777447"/>
            <a:chOff x="1043098" y="4462353"/>
            <a:chExt cx="6985286" cy="1832681"/>
          </a:xfrm>
        </p:grpSpPr>
        <p:sp>
          <p:nvSpPr>
            <p:cNvPr id="5" name="모서리가 둥근 직사각형 2"/>
            <p:cNvSpPr/>
            <p:nvPr/>
          </p:nvSpPr>
          <p:spPr>
            <a:xfrm>
              <a:off x="1043098" y="4462353"/>
              <a:ext cx="1905910" cy="183886"/>
            </a:xfrm>
            <a:custGeom>
              <a:avLst/>
              <a:gdLst>
                <a:gd name="connsiteX0" fmla="*/ 0 w 1080120"/>
                <a:gd name="connsiteY0" fmla="*/ 60008 h 360040"/>
                <a:gd name="connsiteX1" fmla="*/ 60008 w 1080120"/>
                <a:gd name="connsiteY1" fmla="*/ 0 h 360040"/>
                <a:gd name="connsiteX2" fmla="*/ 1020112 w 1080120"/>
                <a:gd name="connsiteY2" fmla="*/ 0 h 360040"/>
                <a:gd name="connsiteX3" fmla="*/ 1080120 w 1080120"/>
                <a:gd name="connsiteY3" fmla="*/ 60008 h 360040"/>
                <a:gd name="connsiteX4" fmla="*/ 1080120 w 1080120"/>
                <a:gd name="connsiteY4" fmla="*/ 300032 h 360040"/>
                <a:gd name="connsiteX5" fmla="*/ 1020112 w 1080120"/>
                <a:gd name="connsiteY5" fmla="*/ 360040 h 360040"/>
                <a:gd name="connsiteX6" fmla="*/ 60008 w 1080120"/>
                <a:gd name="connsiteY6" fmla="*/ 360040 h 360040"/>
                <a:gd name="connsiteX7" fmla="*/ 0 w 1080120"/>
                <a:gd name="connsiteY7" fmla="*/ 300032 h 360040"/>
                <a:gd name="connsiteX8" fmla="*/ 0 w 1080120"/>
                <a:gd name="connsiteY8" fmla="*/ 60008 h 360040"/>
                <a:gd name="connsiteX0" fmla="*/ 0 w 1080630"/>
                <a:gd name="connsiteY0" fmla="*/ 60008 h 360040"/>
                <a:gd name="connsiteX1" fmla="*/ 60008 w 1080630"/>
                <a:gd name="connsiteY1" fmla="*/ 0 h 360040"/>
                <a:gd name="connsiteX2" fmla="*/ 1020112 w 1080630"/>
                <a:gd name="connsiteY2" fmla="*/ 0 h 360040"/>
                <a:gd name="connsiteX3" fmla="*/ 1080120 w 1080630"/>
                <a:gd name="connsiteY3" fmla="*/ 60008 h 360040"/>
                <a:gd name="connsiteX4" fmla="*/ 1080120 w 1080630"/>
                <a:gd name="connsiteY4" fmla="*/ 300032 h 360040"/>
                <a:gd name="connsiteX5" fmla="*/ 1053449 w 1080630"/>
                <a:gd name="connsiteY5" fmla="*/ 360040 h 360040"/>
                <a:gd name="connsiteX6" fmla="*/ 60008 w 1080630"/>
                <a:gd name="connsiteY6" fmla="*/ 360040 h 360040"/>
                <a:gd name="connsiteX7" fmla="*/ 0 w 1080630"/>
                <a:gd name="connsiteY7" fmla="*/ 300032 h 360040"/>
                <a:gd name="connsiteX8" fmla="*/ 0 w 1080630"/>
                <a:gd name="connsiteY8" fmla="*/ 60008 h 360040"/>
                <a:gd name="connsiteX0" fmla="*/ 510 w 1081140"/>
                <a:gd name="connsiteY0" fmla="*/ 60008 h 362421"/>
                <a:gd name="connsiteX1" fmla="*/ 60518 w 1081140"/>
                <a:gd name="connsiteY1" fmla="*/ 0 h 362421"/>
                <a:gd name="connsiteX2" fmla="*/ 1020622 w 1081140"/>
                <a:gd name="connsiteY2" fmla="*/ 0 h 362421"/>
                <a:gd name="connsiteX3" fmla="*/ 1080630 w 1081140"/>
                <a:gd name="connsiteY3" fmla="*/ 60008 h 362421"/>
                <a:gd name="connsiteX4" fmla="*/ 1080630 w 1081140"/>
                <a:gd name="connsiteY4" fmla="*/ 300032 h 362421"/>
                <a:gd name="connsiteX5" fmla="*/ 1053959 w 1081140"/>
                <a:gd name="connsiteY5" fmla="*/ 360040 h 362421"/>
                <a:gd name="connsiteX6" fmla="*/ 27180 w 1081140"/>
                <a:gd name="connsiteY6" fmla="*/ 362421 h 362421"/>
                <a:gd name="connsiteX7" fmla="*/ 510 w 1081140"/>
                <a:gd name="connsiteY7" fmla="*/ 300032 h 362421"/>
                <a:gd name="connsiteX8" fmla="*/ 510 w 1081140"/>
                <a:gd name="connsiteY8" fmla="*/ 60008 h 362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1140" h="362421">
                  <a:moveTo>
                    <a:pt x="510" y="60008"/>
                  </a:moveTo>
                  <a:cubicBezTo>
                    <a:pt x="510" y="26866"/>
                    <a:pt x="27376" y="0"/>
                    <a:pt x="60518" y="0"/>
                  </a:cubicBezTo>
                  <a:lnTo>
                    <a:pt x="1020622" y="0"/>
                  </a:lnTo>
                  <a:cubicBezTo>
                    <a:pt x="1053764" y="0"/>
                    <a:pt x="1080630" y="26866"/>
                    <a:pt x="1080630" y="60008"/>
                  </a:cubicBezTo>
                  <a:lnTo>
                    <a:pt x="1080630" y="300032"/>
                  </a:lnTo>
                  <a:cubicBezTo>
                    <a:pt x="1080630" y="333174"/>
                    <a:pt x="1087101" y="360040"/>
                    <a:pt x="1053959" y="360040"/>
                  </a:cubicBezTo>
                  <a:lnTo>
                    <a:pt x="27180" y="362421"/>
                  </a:lnTo>
                  <a:cubicBezTo>
                    <a:pt x="-5962" y="362421"/>
                    <a:pt x="510" y="333174"/>
                    <a:pt x="510" y="300032"/>
                  </a:cubicBezTo>
                  <a:lnTo>
                    <a:pt x="510" y="60008"/>
                  </a:lnTo>
                  <a:close/>
                </a:path>
              </a:pathLst>
            </a:custGeom>
            <a:solidFill>
              <a:srgbClr val="598377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043608" y="4481073"/>
              <a:ext cx="6984776" cy="1813961"/>
              <a:chOff x="643260" y="2641203"/>
              <a:chExt cx="6984776" cy="1813961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804007" y="2641203"/>
                <a:ext cx="1583395" cy="1464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2400" b="1" dirty="0">
                    <a:gradFill flip="none" rotWithShape="1">
                      <a:gsLst>
                        <a:gs pos="0">
                          <a:schemeClr val="tx2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tx2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tx2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이장에서 배울 것들</a:t>
                </a:r>
                <a:endParaRPr lang="en-US" altLang="ko-KR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8" name="직사각형 32"/>
              <p:cNvSpPr/>
              <p:nvPr/>
            </p:nvSpPr>
            <p:spPr>
              <a:xfrm>
                <a:off x="643260" y="2806369"/>
                <a:ext cx="6984776" cy="1648795"/>
              </a:xfrm>
              <a:prstGeom prst="roundRect">
                <a:avLst>
                  <a:gd name="adj" fmla="val 2291"/>
                </a:avLst>
              </a:prstGeom>
              <a:solidFill>
                <a:schemeClr val="bg1">
                  <a:lumMod val="95000"/>
                  <a:alpha val="32941"/>
                </a:schemeClr>
              </a:solidFill>
              <a:ln w="38100">
                <a:solidFill>
                  <a:srgbClr val="E4E4E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9" name="직사각형 23"/>
              <p:cNvSpPr>
                <a:spLocks noChangeArrowheads="1"/>
              </p:cNvSpPr>
              <p:nvPr/>
            </p:nvSpPr>
            <p:spPr bwMode="auto">
              <a:xfrm>
                <a:off x="854031" y="2923423"/>
                <a:ext cx="6696744" cy="5296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342900" lvl="1" indent="-342900">
                  <a:spcBef>
                    <a:spcPts val="600"/>
                  </a:spcBef>
                  <a:spcAft>
                    <a:spcPts val="300"/>
                  </a:spcAft>
                  <a:buFont typeface="Arial" pitchFamily="34" charset="0"/>
                  <a:buChar char="•"/>
                  <a:defRPr/>
                </a:pPr>
                <a:r>
                  <a:rPr lang="ko-KR" altLang="en-US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데이터를 여러 그룹으로 구분할 수 있는 방법은 무엇일까</a:t>
                </a:r>
                <a:r>
                  <a:rPr lang="en-US" altLang="ko-KR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.</a:t>
                </a:r>
              </a:p>
              <a:p>
                <a:pPr marL="342900" lvl="1" indent="-342900">
                  <a:spcBef>
                    <a:spcPts val="600"/>
                  </a:spcBef>
                  <a:spcAft>
                    <a:spcPts val="300"/>
                  </a:spcAft>
                  <a:buFont typeface="Arial" pitchFamily="34" charset="0"/>
                  <a:buChar char="•"/>
                  <a:defRPr/>
                </a:pPr>
                <a:r>
                  <a:rPr lang="ko-KR" altLang="en-US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군집화는 어떤 방법을 통해 비슷한 특징을 가지는 데이터들끼리 묶을 수 있나</a:t>
                </a:r>
                <a:r>
                  <a:rPr lang="en-US" altLang="ko-KR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.</a:t>
                </a:r>
              </a:p>
              <a:p>
                <a:pPr marL="342900" lvl="1" indent="-342900">
                  <a:spcBef>
                    <a:spcPts val="600"/>
                  </a:spcBef>
                  <a:spcAft>
                    <a:spcPts val="300"/>
                  </a:spcAft>
                  <a:buFont typeface="Arial" pitchFamily="34" charset="0"/>
                  <a:buChar char="•"/>
                  <a:defRPr/>
                </a:pPr>
                <a:r>
                  <a:rPr lang="ko-KR" altLang="en-US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지도 학습과 비지도 학습의 차이는 무엇인가</a:t>
                </a:r>
                <a:r>
                  <a:rPr lang="en-US" altLang="ko-KR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.</a:t>
                </a:r>
              </a:p>
              <a:p>
                <a:pPr marL="342900" lvl="1" indent="-342900">
                  <a:spcBef>
                    <a:spcPts val="600"/>
                  </a:spcBef>
                  <a:spcAft>
                    <a:spcPts val="300"/>
                  </a:spcAft>
                  <a:buFont typeface="Arial" pitchFamily="34" charset="0"/>
                  <a:buChar char="•"/>
                  <a:defRPr/>
                </a:pPr>
                <a:r>
                  <a:rPr lang="ko-KR" altLang="en-US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데이터 기반 학습의 성능 평가지표란 무엇인가</a:t>
                </a:r>
                <a:r>
                  <a:rPr lang="en-US" altLang="ko-KR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0336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49606E-993C-457D-80B2-75E69C1BE9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441325"/>
            <a:ext cx="11238185" cy="5793220"/>
          </a:xfrm>
        </p:spPr>
        <p:txBody>
          <a:bodyPr/>
          <a:lstStyle/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X, y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를 훈련 데이터와 검증 데이터로 구분하여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k-NN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알고리즘을 적용시키고 </a:t>
            </a:r>
            <a:r>
              <a:rPr lang="ko-KR" altLang="en-US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정확도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측정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EAAC58-4572-494A-8A20-81F7ED14C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280" y="441325"/>
            <a:ext cx="7335274" cy="8383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0EE7EDC-78C3-4B7C-ACF3-D536DB602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280" y="2424013"/>
            <a:ext cx="7344800" cy="38105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D7F48A-040D-4514-A4BC-3682B1ED4B04}"/>
              </a:ext>
            </a:extLst>
          </p:cNvPr>
          <p:cNvSpPr txBox="1"/>
          <p:nvPr/>
        </p:nvSpPr>
        <p:spPr>
          <a:xfrm>
            <a:off x="6593747" y="6023295"/>
            <a:ext cx="317907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k</a:t>
            </a:r>
            <a:r>
              <a:rPr lang="ko-KR" altLang="en-US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 </a:t>
            </a:r>
            <a:r>
              <a:rPr lang="en-US" altLang="ko-KR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</a:t>
            </a:r>
            <a:r>
              <a:rPr lang="ko-KR" altLang="en-US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일때 </a:t>
            </a:r>
            <a:r>
              <a:rPr lang="en-US" altLang="ko-KR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95.6% </a:t>
            </a:r>
            <a:r>
              <a:rPr lang="ko-KR" altLang="en-US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정확도로 예측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01E2773-3F43-4716-B527-2B84CC60FCD3}"/>
              </a:ext>
            </a:extLst>
          </p:cNvPr>
          <p:cNvCxnSpPr/>
          <p:nvPr/>
        </p:nvCxnSpPr>
        <p:spPr>
          <a:xfrm flipH="1" flipV="1">
            <a:off x="5654180" y="6065240"/>
            <a:ext cx="914400" cy="1090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080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B32C7D7-D99C-4D70-8747-DF88087BF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54" y="1337456"/>
            <a:ext cx="10251347" cy="369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58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5.6 </a:t>
            </a:r>
            <a:r>
              <a:rPr lang="ko-KR" altLang="en-US" sz="3200" dirty="0"/>
              <a:t>새로운 꽃에 대해서 모델을 적용하고 분류해 보자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이번에는 훈련 데이터와 검증 데이터를 나누어서 훈련하지 않고 </a:t>
            </a:r>
            <a:r>
              <a:rPr lang="ko-KR" altLang="en-US" dirty="0" err="1"/>
              <a:t>사용가능한</a:t>
            </a:r>
            <a:r>
              <a:rPr lang="ko-KR" altLang="en-US" dirty="0"/>
              <a:t> 모든 데이터를 사용해서 모델을 학습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7945BD-D9F4-4CFA-8679-B3FCA3EFA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310" y="2770690"/>
            <a:ext cx="7373379" cy="175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89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49606E-993C-457D-80B2-75E69C1BE9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knn.fit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()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을 통해서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k-NN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분류기 모델을 얻었으며 이 분류기 모델이 전혀 다룬 적이 없는 새로운 데이터를 가지고 예측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93ED5D-B0E7-4F32-ADF2-DD47630AC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784" y="1961945"/>
            <a:ext cx="7392432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578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49606E-993C-457D-80B2-75E69C1BE9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테스트 데이터의 규모가 적은 편이므로 전체 데이터에 대해 분류를 실시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iris.data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를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분류기에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넣고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결과 </a:t>
            </a:r>
            <a:r>
              <a:rPr lang="en-US" altLang="ko-KR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y_pred_all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을 구한 뒤에 정답인 </a:t>
            </a:r>
            <a:r>
              <a:rPr lang="en-US" altLang="ko-KR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iris.target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과 비교할 수 있도록 준비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4A5203-F7C3-47BC-887F-A5190A6B7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073" y="2781209"/>
            <a:ext cx="7363853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96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49606E-993C-457D-80B2-75E69C1BE9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4%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의 잘못된 분류가 있음을 확인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결과에 대해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정답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예측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의 쌍으로 데이터를 만들어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차원 히스토그램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2A2F4C-0B84-4F76-8051-833924019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073" y="2128656"/>
            <a:ext cx="7363853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19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49606E-993C-457D-80B2-75E69C1BE9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사이킷런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모듈에서는 이러한 시각화 결과를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혼동 행렬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confusion matrix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이라는 이름으로 아래와 같이 구할 수 있음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8C33D7-450A-4A49-AAC0-B32969547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600" y="2562104"/>
            <a:ext cx="7344800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079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5.7 </a:t>
            </a:r>
            <a:r>
              <a:rPr lang="ko-KR" altLang="en-US" sz="4000" dirty="0" err="1"/>
              <a:t>표집</a:t>
            </a:r>
            <a:r>
              <a:rPr lang="ko-KR" altLang="en-US" sz="4000" dirty="0"/>
              <a:t> 편향과 성능 측정을 위한 평가지표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실제 데이터를 다룰 경우 </a:t>
            </a:r>
            <a:r>
              <a:rPr lang="en-US" altLang="ko-KR" b="1" dirty="0"/>
              <a:t>99%</a:t>
            </a:r>
            <a:r>
              <a:rPr lang="ko-KR" altLang="en-US" b="1" dirty="0"/>
              <a:t>의 정확도를 가지는 </a:t>
            </a:r>
            <a:r>
              <a:rPr lang="ko-KR" altLang="en-US" b="1" dirty="0" err="1"/>
              <a:t>분류기는</a:t>
            </a:r>
            <a:r>
              <a:rPr lang="ko-KR" altLang="en-US" b="1" dirty="0"/>
              <a:t> 매우 구현하기 </a:t>
            </a:r>
            <a:r>
              <a:rPr lang="ko-KR" altLang="en-US" b="1" dirty="0" smtClean="0"/>
              <a:t>어렵다</a:t>
            </a:r>
            <a:endParaRPr lang="en-US" altLang="ko-KR" b="1" dirty="0" smtClean="0"/>
          </a:p>
          <a:p>
            <a:r>
              <a:rPr lang="ko-KR" altLang="en-US" dirty="0" smtClean="0"/>
              <a:t>단 </a:t>
            </a:r>
            <a:r>
              <a:rPr lang="ko-KR" altLang="en-US" dirty="0"/>
              <a:t>두 줄 만으로 만든 아래의 </a:t>
            </a:r>
            <a:r>
              <a:rPr lang="ko-KR" altLang="en-US" dirty="0" err="1"/>
              <a:t>분류기는</a:t>
            </a:r>
            <a:r>
              <a:rPr lang="ko-KR" altLang="en-US" dirty="0"/>
              <a:t> 매우 신뢰하기 </a:t>
            </a:r>
            <a:r>
              <a:rPr lang="ko-KR" altLang="en-US" dirty="0" err="1" smtClean="0"/>
              <a:t>힘듬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그런데 경우에 따라 이런 </a:t>
            </a:r>
            <a:r>
              <a:rPr lang="ko-KR" altLang="en-US" dirty="0" err="1" smtClean="0"/>
              <a:t>분류기가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99%</a:t>
            </a:r>
            <a:r>
              <a:rPr lang="ko-KR" altLang="en-US" dirty="0" smtClean="0"/>
              <a:t>의 정확도를 가질 수 있다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E8CD49-2CC1-45B8-ADA5-799FBD203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600" y="3663109"/>
            <a:ext cx="7344800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76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49606E-993C-457D-80B2-75E69C1BE9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441325"/>
            <a:ext cx="11143592" cy="579322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분류기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 입력으로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9,900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마리의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사모예드와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100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마리의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닥스훈트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종의 길이와 높이를 받는다고 가정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분류기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의 정확도는 다음과 같다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표본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sample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데이터가 편향된 경우 </a:t>
            </a:r>
            <a:r>
              <a:rPr lang="ko-KR" altLang="en-US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분류기의 성능이 </a:t>
            </a:r>
            <a:r>
              <a:rPr lang="ko-KR" altLang="en-US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제대로 판정되지 않은</a:t>
            </a:r>
            <a:endParaRPr lang="en-US" altLang="ko-KR" sz="2000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학습도 어려워 짐</a:t>
            </a:r>
            <a:endParaRPr lang="en-US" altLang="ko-KR" sz="2000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2"/>
            <a:r>
              <a:rPr lang="ko-KR" altLang="en-US" sz="16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우수한 </a:t>
            </a:r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머신 러닝 알고리즘을 사용한다고 할지라도 학습 성능의 개선을 기대하기는 </a:t>
            </a:r>
            <a:r>
              <a:rPr lang="ko-KR" altLang="en-US" sz="16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힘듬</a:t>
            </a:r>
            <a:r>
              <a:rPr lang="en-US" altLang="ko-KR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 </a:t>
            </a:r>
          </a:p>
          <a:p>
            <a:pPr lvl="1"/>
            <a:r>
              <a:rPr lang="ko-KR" altLang="en-US" sz="2000" dirty="0" err="1" smtClean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표집편향</a:t>
            </a:r>
            <a:r>
              <a:rPr lang="en-US" altLang="ko-KR" sz="2000" baseline="30000" dirty="0" smtClean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sampling 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bias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이라고 함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E0950D-18EA-4A5F-95F8-4BCDF878A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543" y="1849967"/>
            <a:ext cx="4458322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399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49606E-993C-457D-80B2-75E69C1BE9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정밀도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precision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와 </a:t>
            </a:r>
            <a:r>
              <a:rPr lang="ko-KR" altLang="en-US" sz="2000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재현율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recall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을 살펴보고 이 성능을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행렬형태로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표시한 </a:t>
            </a:r>
            <a:r>
              <a:rPr lang="ko-KR" altLang="en-US" sz="2000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혼동행렬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confusion matrix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혹은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오차행렬에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대해서 알아보도록 하자</a:t>
            </a:r>
            <a:r>
              <a:rPr lang="en-US" altLang="ko-KR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100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명의 환자와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100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명의 건강한 사람에 대하여 이 검사 키트의 성능을 테스트한다고 가정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검사 키트가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COVID-19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환자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양성</a:t>
            </a:r>
            <a:r>
              <a:rPr lang="en-US" altLang="ko-KR" sz="2000" baseline="30000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positive:P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에 대해서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5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명을 음성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COVID-19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에 감염되지 않은 건강한 사람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음성</a:t>
            </a:r>
            <a:r>
              <a:rPr lang="en-US" altLang="ko-KR" sz="2000" baseline="30000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negative:N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에 대해서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89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명을 음성으로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11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명을 양성으로 판정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EE909B-C257-446F-BD32-FFB7C77D7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495" y="3190641"/>
            <a:ext cx="7421011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80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k-NN </a:t>
            </a:r>
            <a:r>
              <a:rPr lang="ko-KR" altLang="en-US" dirty="0"/>
              <a:t>알고리즘과 분류문제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선형회귀에</a:t>
            </a:r>
            <a:r>
              <a:rPr lang="ko-KR" altLang="en-US" dirty="0"/>
              <a:t> 이어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분류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classification</a:t>
            </a:r>
            <a:r>
              <a:rPr lang="ko-KR" altLang="en-US" dirty="0"/>
              <a:t>와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군집화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clustering</a:t>
            </a:r>
            <a:r>
              <a:rPr lang="ko-KR" altLang="en-US" dirty="0"/>
              <a:t>에 대해서 살펴보도록 하자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두 가지 방법 모두 데이터를 비슷한 집단으로 묶는다는 점에서는 유사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분류는 </a:t>
            </a:r>
            <a:r>
              <a:rPr lang="ko-KR" altLang="en-US" b="1" dirty="0"/>
              <a:t>소속 집단의 정보를 이미 알고 있는 상태에서 비슷한 집단으로 묶는 방법</a:t>
            </a:r>
            <a:endParaRPr lang="en-US" altLang="ko-KR" dirty="0"/>
          </a:p>
          <a:p>
            <a:pPr lvl="1"/>
            <a:r>
              <a:rPr lang="ko-KR" altLang="en-US" dirty="0" err="1"/>
              <a:t>군집화란</a:t>
            </a:r>
            <a:r>
              <a:rPr lang="ko-KR" altLang="en-US" dirty="0"/>
              <a:t> </a:t>
            </a:r>
            <a:r>
              <a:rPr lang="ko-KR" altLang="en-US" b="1" dirty="0"/>
              <a:t>소속 집단의 정보가 없는 상태에서 비슷한 집단으로 묶는 방법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6756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49606E-993C-457D-80B2-75E69C1BE9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914399"/>
            <a:ext cx="10515600" cy="5320145"/>
          </a:xfrm>
        </p:spPr>
        <p:txBody>
          <a:bodyPr/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정확도 </a:t>
            </a:r>
            <a:r>
              <a:rPr lang="en-US" altLang="ko-KR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Acc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는 다음 식을 이용해서 구할 수 있음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전체 데이터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(FP+FN+TP+TN)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중에서 제대로 판정한 데이터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(TP + TN)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의 비율이 바로 이 값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160196-1A5B-47FC-8964-8291714F6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098" y="2700295"/>
            <a:ext cx="9697804" cy="139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0100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49606E-993C-457D-80B2-75E69C1BE9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882869"/>
            <a:ext cx="10515600" cy="5351676"/>
          </a:xfrm>
        </p:spPr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진짜 양성 비율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True Positive </a:t>
            </a:r>
            <a:r>
              <a:rPr lang="en-US" altLang="ko-KR" baseline="30000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Rate:TPR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은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재현율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recall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이라고도 함 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양성환자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중에서 이 키트가 올바르게 양성이라고 분류한 환자의 비율로 다음과 같은 식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(TPR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혹은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Rec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로 표기함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3FE79DC-82C2-4EF5-BF92-CEAA4FAE1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784" y="2595109"/>
            <a:ext cx="8116432" cy="161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271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49606E-993C-457D-80B2-75E69C1BE9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124607"/>
            <a:ext cx="10515600" cy="5109938"/>
          </a:xfrm>
        </p:spPr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정밀도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precision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은 검사 키트가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확진자로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분류한 사람들 중 실제 양성인 경우로 다음과 같은 식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(Pre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로 표기함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BB69B4-EF3A-41E9-93BD-5C2BBDCAA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206" y="2733764"/>
            <a:ext cx="5639588" cy="139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151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5.8 </a:t>
            </a:r>
            <a:r>
              <a:rPr lang="ko-KR" altLang="en-US" dirty="0" err="1"/>
              <a:t>사이킷</a:t>
            </a:r>
            <a:r>
              <a:rPr lang="ko-KR" altLang="en-US" dirty="0"/>
              <a:t> </a:t>
            </a:r>
            <a:r>
              <a:rPr lang="ko-KR" altLang="en-US" dirty="0" err="1"/>
              <a:t>런의</a:t>
            </a:r>
            <a:r>
              <a:rPr lang="ko-KR" altLang="en-US" dirty="0"/>
              <a:t> </a:t>
            </a:r>
            <a:r>
              <a:rPr lang="ko-KR" altLang="en-US" dirty="0" err="1"/>
              <a:t>성능지표</a:t>
            </a:r>
            <a:r>
              <a:rPr lang="ko-KR" altLang="en-US" dirty="0"/>
              <a:t> 함수들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재현율 </a:t>
            </a:r>
            <a:r>
              <a:rPr lang="en-US" altLang="ko-KR"/>
              <a:t>: </a:t>
            </a:r>
            <a:r>
              <a:rPr lang="ko-KR" altLang="en-US"/>
              <a:t>실제로 </a:t>
            </a:r>
            <a:r>
              <a:rPr lang="en-US" altLang="ko-KR"/>
              <a:t>COVID-19</a:t>
            </a:r>
            <a:r>
              <a:rPr lang="ko-KR" altLang="en-US"/>
              <a:t>에 양성인 대상자를 양성으로 분류할 확률</a:t>
            </a:r>
            <a:endParaRPr lang="en-US" altLang="ko-KR"/>
          </a:p>
          <a:p>
            <a:r>
              <a:rPr lang="ko-KR" altLang="en-US"/>
              <a:t>정밀도 </a:t>
            </a:r>
            <a:r>
              <a:rPr lang="en-US" altLang="ko-KR"/>
              <a:t>: </a:t>
            </a:r>
            <a:r>
              <a:rPr lang="ko-KR" altLang="en-US"/>
              <a:t>양성으로 예측한 사람들 중에서 실제 </a:t>
            </a:r>
            <a:r>
              <a:rPr lang="en-US" altLang="ko-KR"/>
              <a:t>COVID-19 </a:t>
            </a:r>
            <a:r>
              <a:rPr lang="ko-KR" altLang="en-US"/>
              <a:t>양성자일 확률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689C13-CC9C-40C2-B94B-29B3D74E0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810" y="2872424"/>
            <a:ext cx="7554379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1818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49606E-993C-457D-80B2-75E69C1BE9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767255"/>
            <a:ext cx="10515600" cy="5467290"/>
          </a:xfrm>
        </p:spPr>
        <p:txBody>
          <a:bodyPr/>
          <a:lstStyle/>
          <a:p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재현율과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정밀도라는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각각의 지표는 관심있는 척도가 다르기 때문에 하나의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척도만을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측정 방법으로 사용할 경우 왜곡이 발생할 수 있음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두 지표를 조합한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F1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점수도 사용 하는데 이 점수는 다음과 같은 식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F1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점수는 정밀도와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재현율의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조화 평균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harmonic mean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D33AF25-F916-4540-A507-D13C40529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627" y="2636218"/>
            <a:ext cx="6058746" cy="149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3756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49606E-993C-457D-80B2-75E69C1BE9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다음과 같이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10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개의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값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음성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), 10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개의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값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양성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으로 이루어진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목표값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target</a:t>
            </a: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목표값에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대한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예측값이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pred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넘파이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배열에 들어있는 경우를 가정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목표값과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예측값을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혼동행렬로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표시</a:t>
            </a:r>
            <a:endParaRPr lang="en-US" altLang="ko-KR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CDADE83-AE8F-4550-838D-6A9C0243F4B1}"/>
              </a:ext>
            </a:extLst>
          </p:cNvPr>
          <p:cNvGrpSpPr/>
          <p:nvPr/>
        </p:nvGrpSpPr>
        <p:grpSpPr>
          <a:xfrm>
            <a:off x="2361679" y="1571339"/>
            <a:ext cx="7401958" cy="2270705"/>
            <a:chOff x="2395021" y="2371012"/>
            <a:chExt cx="7401958" cy="227070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0AA895A-3BC6-4058-80A5-7DF6C7D44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5021" y="2371012"/>
              <a:ext cx="7401958" cy="193384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9496F4B-D5BC-476C-AEB1-11A6A5484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4073" y="4213032"/>
              <a:ext cx="7363853" cy="428685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9169939-FFA1-4C1D-BC7B-41818B074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1679" y="4782870"/>
            <a:ext cx="7335274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2569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49606E-993C-457D-80B2-75E69C1BE9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F1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점수를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쇠렌센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다이스 계수</a:t>
            </a:r>
            <a:r>
              <a:rPr lang="en-US" altLang="ko-KR" baseline="30000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Sørensen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–Dice coefficient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혹은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다이스 유사도 계수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Dice similarity coefficient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라고 부르기도 함</a:t>
            </a:r>
            <a:endParaRPr lang="en-US" altLang="ko-KR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1AF0337-B465-4176-9FEF-1130C28FA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600" y="1976235"/>
            <a:ext cx="7344800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312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1E0D0DB-7934-42A2-8D75-93FFC49F0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43" y="544545"/>
            <a:ext cx="10816038" cy="417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836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5.9 </a:t>
            </a:r>
            <a:r>
              <a:rPr lang="ko-KR" altLang="en-US" dirty="0"/>
              <a:t>앙상블 </a:t>
            </a:r>
            <a:r>
              <a:rPr lang="en-US" altLang="ko-KR" dirty="0"/>
              <a:t>- </a:t>
            </a:r>
            <a:r>
              <a:rPr lang="ko-KR" altLang="en-US" dirty="0" err="1"/>
              <a:t>머신러닝의</a:t>
            </a:r>
            <a:r>
              <a:rPr lang="ko-KR" altLang="en-US" dirty="0"/>
              <a:t> 민주주의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어느 수준의 성능에 도달하면 </a:t>
            </a:r>
            <a:r>
              <a:rPr lang="ko-KR" altLang="en-US" dirty="0" err="1"/>
              <a:t>분류기를</a:t>
            </a:r>
            <a:r>
              <a:rPr lang="ko-KR" altLang="en-US" dirty="0"/>
              <a:t> 개선하는 일이 매우 </a:t>
            </a:r>
            <a:r>
              <a:rPr lang="ko-KR" altLang="en-US" dirty="0" err="1"/>
              <a:t>어려워짐</a:t>
            </a:r>
            <a:endParaRPr lang="en-US" altLang="ko-KR" dirty="0"/>
          </a:p>
          <a:p>
            <a:r>
              <a:rPr lang="ko-KR" altLang="en-US" dirty="0"/>
              <a:t>모델의 특성에 따라 일정 수준 이상의 성능을 넘어서는 것도 어려움</a:t>
            </a:r>
            <a:endParaRPr lang="en-US" altLang="ko-KR" dirty="0"/>
          </a:p>
          <a:p>
            <a:r>
              <a:rPr lang="ko-KR" altLang="en-US" dirty="0"/>
              <a:t>이를 해결하기 위한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앙상블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Ensemble</a:t>
            </a:r>
            <a:r>
              <a:rPr lang="en-US" altLang="ko-KR" dirty="0"/>
              <a:t> </a:t>
            </a:r>
            <a:r>
              <a:rPr lang="ko-KR" altLang="en-US" dirty="0"/>
              <a:t>기법은</a:t>
            </a:r>
            <a:r>
              <a:rPr lang="en-US" altLang="ko-KR" dirty="0"/>
              <a:t> </a:t>
            </a:r>
            <a:r>
              <a:rPr lang="ko-KR" altLang="en-US" dirty="0"/>
              <a:t>여러 가지 종류의 </a:t>
            </a:r>
            <a:r>
              <a:rPr lang="ko-KR" altLang="en-US" dirty="0" err="1"/>
              <a:t>분류기를</a:t>
            </a:r>
            <a:r>
              <a:rPr lang="ko-KR" altLang="en-US" dirty="0"/>
              <a:t> 개별적으로 개선하는 데에 한계가 있을 때 이들의 협력을 이용하는 방법</a:t>
            </a:r>
          </a:p>
        </p:txBody>
      </p:sp>
    </p:spTree>
    <p:extLst>
      <p:ext uri="{BB962C8B-B14F-4D97-AF65-F5344CB8AC3E}">
        <p14:creationId xmlns:p14="http://schemas.microsoft.com/office/powerpoint/2010/main" val="23607209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49606E-993C-457D-80B2-75E69C1BE9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앙상블은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머신러닝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분야의 집단 지성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여러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분류기가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각자의 분류 결과를 투표하듯이 내어 놓으면 가장 많은 표를 얻은 결과를 최종 결과로 선택하는 것</a:t>
            </a:r>
            <a:endParaRPr lang="en-US" altLang="ko-KR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DC4268-1AFB-42D8-91F8-DF0D97DB5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21" y="1842866"/>
            <a:ext cx="7039957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436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8349606E-993C-457D-80B2-75E69C1BE93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분류 문제의 가장 간단한 사례로 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k-NN 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알고리즘을 먼저 살펴보자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.</a:t>
                </a:r>
              </a:p>
              <a:p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우리 주변에서 볼 수 있는 개의 품종 중에는 </a:t>
                </a:r>
                <a:r>
                  <a:rPr lang="ko-KR" altLang="en-US" dirty="0" err="1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닥스훈트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dachshund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와 </a:t>
                </a:r>
                <a:r>
                  <a:rPr lang="ko-KR" altLang="en-US" dirty="0" err="1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사모예드</a:t>
                </a:r>
                <a:r>
                  <a:rPr lang="en-US" altLang="ko-KR" baseline="30000" dirty="0" err="1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samoyed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라는 종이 있는데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두 종은 몸의 높이와 길이 비율이 서로 다름</a:t>
                </a:r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일반적으로 </a:t>
                </a:r>
                <a:r>
                  <a:rPr lang="ko-KR" altLang="en-US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닥스훈트는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몸통 길이에 비해서 높이가 낮고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사모예드의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경우 몸통 길이와 높이가 비슷한 특징을 가짐</a:t>
                </a:r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몸통의 길이와 높이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특징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feature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을 각각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라고 두고 이 개들의 표본 집합에 대하여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를 측정하면 아래 그림의 오른쪽과 같은 산포도 그래프를 얻을 수 있음</a:t>
                </a:r>
              </a:p>
            </p:txBody>
          </p:sp>
        </mc:Choice>
        <mc:Fallback xmlns="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8349606E-993C-457D-80B2-75E69C1BE9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812" t="-1367" r="-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7AA06B33-F2EF-4440-B5FF-457144F52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864" y="3843436"/>
            <a:ext cx="6792273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53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49606E-993C-457D-80B2-75E69C1BE9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분류기의 성격이 모두 동일해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오분류도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비슷한 상황에서 일어난다면 모두가 한꺼번에 잘못된 투표를 할 확률이 높아짐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모델의 성격이 서로 다른 것이 좋다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 </a:t>
            </a:r>
          </a:p>
          <a:p>
            <a:pPr lvl="1"/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개별 분류기의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다양성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diversity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이라고 한다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endParaRPr lang="en-US" altLang="ko-KR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분류기의 다양성을 확보하는 방법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서로 다른 모델로 각각의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분류기를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만들기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각각의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분류기에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대해 서로 다른 학습 데이터를 제공해 훈련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분류기에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선택된 데이터가 다른 분류기의 학습에도 사용될 수 있으면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배깅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bagging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기법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불가능하면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페이스팅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pasting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이라고 부름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확률 통계 분야에서 이러한 추출을 각각 복원 추출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비복원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추출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배깅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기법을 개선한 방법이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부스팅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boosting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기법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8998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49606E-993C-457D-80B2-75E69C1BE9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부스팅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알고리즘은 </a:t>
            </a:r>
            <a:r>
              <a:rPr lang="en-US" altLang="ko-KR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AdaBoost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알고리즘이 가장 일반적으로 사용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AdaBoost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학습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각 데이터 인스턴스는 동일한 가중치로 초기화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예측기를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순차적으로 학습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한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예측기가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잘못 분류한 데이터 인스턴스의 가중치를 높임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다음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예측기는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높은 가중치의 데이터 인스턴스에 적합하게 학습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23279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5.10 </a:t>
            </a:r>
            <a:r>
              <a:rPr lang="ko-KR" altLang="en-US" dirty="0" err="1"/>
              <a:t>군집화의</a:t>
            </a:r>
            <a:r>
              <a:rPr lang="ko-KR" altLang="en-US" dirty="0"/>
              <a:t> 개념과 비지도 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군집화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clustering</a:t>
            </a:r>
            <a:r>
              <a:rPr lang="ko-KR" altLang="en-US" dirty="0"/>
              <a:t>란 소속집단의 정보가 없고 모르는 상태에서 비슷한 집단으로 묶는 </a:t>
            </a:r>
            <a:r>
              <a:rPr lang="ko-KR" altLang="en-US" b="1" dirty="0"/>
              <a:t>비지도 학습</a:t>
            </a:r>
            <a:endParaRPr lang="en-US" altLang="ko-KR" dirty="0"/>
          </a:p>
          <a:p>
            <a:r>
              <a:rPr lang="ko-KR" altLang="en-US" dirty="0"/>
              <a:t>입력 데이터를 바탕으로 </a:t>
            </a:r>
            <a:r>
              <a:rPr lang="ko-KR" altLang="en-US" dirty="0" err="1"/>
              <a:t>출력값을</a:t>
            </a:r>
            <a:r>
              <a:rPr lang="ko-KR" altLang="en-US" dirty="0"/>
              <a:t> 예측하는 목적으로 사용되기 보다는 데이터에서 의미를 파악하고 기준을 만드는 목적으로 사용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06CC0F-6521-4E88-AD6C-FE480DEBC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310" y="3429000"/>
            <a:ext cx="7373379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1090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E13CF5F-0470-4B3C-A5BA-605DA6AA59FC}"/>
              </a:ext>
            </a:extLst>
          </p:cNvPr>
          <p:cNvGrpSpPr/>
          <p:nvPr/>
        </p:nvGrpSpPr>
        <p:grpSpPr>
          <a:xfrm>
            <a:off x="2423600" y="852128"/>
            <a:ext cx="7344800" cy="5153744"/>
            <a:chOff x="2498636" y="1047545"/>
            <a:chExt cx="7344800" cy="515374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351253D-F0FC-454A-85D2-909680E3E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98636" y="1047545"/>
              <a:ext cx="7306695" cy="2934109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377039B-F92B-4274-A367-1DD4DAA5B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8636" y="3981654"/>
              <a:ext cx="7344800" cy="22196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63511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49606E-993C-457D-80B2-75E69C1BE9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데이터를 두 개의 그룹으로 나누는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k-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평균 알고리즘을 적용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k-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평균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k-means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알고리즘은 </a:t>
            </a:r>
            <a:r>
              <a:rPr lang="en-US" altLang="ko-KR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sklearn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에서 제공하는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cluster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모듈에 존재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C007CA-BAD9-48F1-9942-04AD73829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126" y="1551835"/>
            <a:ext cx="7325747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1450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5.11 k-</a:t>
            </a:r>
            <a:r>
              <a:rPr lang="ko-KR" altLang="en-US" dirty="0"/>
              <a:t>평균 알고리즘 살펴보기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k-</a:t>
            </a:r>
            <a:r>
              <a:rPr lang="ko-KR" altLang="en-US" dirty="0"/>
              <a:t>평균 알고리즘은 </a:t>
            </a:r>
            <a:r>
              <a:rPr lang="ko-KR" altLang="en-US" b="1" dirty="0"/>
              <a:t>원리가 단순하고 직관적이며 성능이 좋은 군집화</a:t>
            </a:r>
            <a:r>
              <a:rPr lang="ko-KR" altLang="en-US" dirty="0"/>
              <a:t> 알고리즘</a:t>
            </a:r>
            <a:endParaRPr lang="en-US" altLang="ko-KR" dirty="0"/>
          </a:p>
          <a:p>
            <a:pPr lvl="1"/>
            <a:r>
              <a:rPr lang="ko-KR" altLang="en-US" dirty="0"/>
              <a:t>사전에 군집의 개수 </a:t>
            </a:r>
            <a:r>
              <a:rPr lang="en-US" altLang="ko-KR" dirty="0"/>
              <a:t>k </a:t>
            </a:r>
            <a:r>
              <a:rPr lang="ko-KR" altLang="en-US" dirty="0"/>
              <a:t>값을 지정해야 하는 단점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98D941-B22C-4219-B93B-69267772F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3028416"/>
            <a:ext cx="7316221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3099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49606E-993C-457D-80B2-75E69C1BE9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k-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평균 알고리즘은 데이터 분포에 대한 사전 지식이 없을 경우에도 사용가능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군집에 대한 사전 정보가 있을 경우 이를 바탕으로 모범 샘플을 사용하여 그 샘플을 초기화 에 사용할 경우 더 나은 성능을 보일 수 있음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967303-D93B-4DDB-B19C-F84480142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838" y="2338004"/>
            <a:ext cx="7354326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453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5.12 k-</a:t>
            </a:r>
            <a:r>
              <a:rPr lang="ko-KR" altLang="en-US" sz="2400" dirty="0"/>
              <a:t>평균 알고리즘과 </a:t>
            </a:r>
            <a:r>
              <a:rPr lang="en-US" altLang="ko-KR" sz="2400" dirty="0"/>
              <a:t>k-NN </a:t>
            </a:r>
            <a:r>
              <a:rPr lang="ko-KR" altLang="en-US" sz="2400" dirty="0"/>
              <a:t>알고리즘의 비교</a:t>
            </a:r>
            <a:r>
              <a:rPr lang="en-US" altLang="ko-KR" sz="2400" dirty="0"/>
              <a:t>: </a:t>
            </a:r>
            <a:r>
              <a:rPr lang="ko-KR" altLang="en-US" sz="2400" dirty="0"/>
              <a:t>지도 학습과 비지도 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51452" y="1324303"/>
            <a:ext cx="10515600" cy="4498427"/>
          </a:xfrm>
        </p:spPr>
        <p:txBody>
          <a:bodyPr/>
          <a:lstStyle/>
          <a:p>
            <a:r>
              <a:rPr lang="en-US" altLang="ko-KR" dirty="0"/>
              <a:t>k-</a:t>
            </a:r>
            <a:r>
              <a:rPr lang="ko-KR" altLang="en-US" dirty="0"/>
              <a:t>평균 알고리즘은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비지도 학습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unsupervised learning</a:t>
            </a:r>
            <a:r>
              <a:rPr lang="ko-KR" altLang="en-US" dirty="0"/>
              <a:t>으로 데이터에 부여된 정답이 없음</a:t>
            </a:r>
            <a:endParaRPr lang="en-US" altLang="ko-KR" dirty="0"/>
          </a:p>
          <a:p>
            <a:r>
              <a:rPr lang="en-US" altLang="ko-KR" dirty="0"/>
              <a:t>k-NN</a:t>
            </a:r>
            <a:r>
              <a:rPr lang="ko-KR" altLang="en-US" dirty="0"/>
              <a:t>과 비교를 통해 비지도 학습의 </a:t>
            </a:r>
            <a:r>
              <a:rPr lang="ko-KR" altLang="en-US" dirty="0" err="1"/>
              <a:t>동작방식을</a:t>
            </a:r>
            <a:r>
              <a:rPr lang="ko-KR" altLang="en-US" dirty="0"/>
              <a:t> 이해해 보자</a:t>
            </a:r>
            <a:r>
              <a:rPr lang="en-US" altLang="ko-KR" dirty="0" smtClean="0"/>
              <a:t>.</a:t>
            </a:r>
          </a:p>
          <a:p>
            <a:r>
              <a:rPr lang="ko-KR" altLang="en-US" dirty="0"/>
              <a:t>가장 가까운 이웃 </a:t>
            </a:r>
            <a:r>
              <a:rPr lang="en-US" altLang="ko-KR" dirty="0"/>
              <a:t>k</a:t>
            </a:r>
            <a:r>
              <a:rPr lang="ko-KR" altLang="en-US" dirty="0"/>
              <a:t>개를 찾음</a:t>
            </a:r>
            <a:endParaRPr lang="en-US" altLang="ko-KR" dirty="0"/>
          </a:p>
          <a:p>
            <a:r>
              <a:rPr lang="ko-KR" altLang="en-US" dirty="0"/>
              <a:t>이웃들이 어떤 클래스에 속하는지를 보고</a:t>
            </a:r>
            <a:r>
              <a:rPr lang="en-US" altLang="ko-KR" dirty="0"/>
              <a:t>, </a:t>
            </a:r>
            <a:r>
              <a:rPr lang="ko-KR" altLang="en-US" dirty="0"/>
              <a:t>새로운 데이터의 클래스를 </a:t>
            </a:r>
            <a:r>
              <a:rPr lang="en-US" altLang="ko-KR" dirty="0"/>
              <a:t>4</a:t>
            </a:r>
            <a:r>
              <a:rPr lang="ko-KR" altLang="en-US" dirty="0"/>
              <a:t>번 그림과 같이 결정하면 됨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AE22FD-2D28-4206-8762-45936E087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373" y="2978318"/>
            <a:ext cx="5885758" cy="36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23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49606E-993C-457D-80B2-75E69C1BE9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k-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평균 알고리즘은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k-NN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과 달리 정답 레이블이 없는 문제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데이터를 몇 개의 묶음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혹은 클러스터로 나눌 것인지를 결정 해야 하며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이것이 바로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k-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평균 알고리즘의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k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 됨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7D59D6-916A-4A49-870E-2563E170D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653" y="1915986"/>
            <a:ext cx="7306695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634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chemeClr val="accent6"/>
                </a:solidFill>
              </a:rPr>
              <a:t>LAB</a:t>
            </a:r>
            <a:r>
              <a:rPr lang="en-US" altLang="ko-KR" sz="3600" b="1" baseline="30000" dirty="0">
                <a:solidFill>
                  <a:schemeClr val="accent6"/>
                </a:solidFill>
              </a:rPr>
              <a:t>5-1 </a:t>
            </a:r>
            <a:r>
              <a:rPr lang="ko-KR" altLang="en-US" sz="3600" dirty="0"/>
              <a:t>붓꽃 데이터를 군집화하도록 하자 </a:t>
            </a:r>
            <a:endParaRPr lang="ko-KR" altLang="en-US" sz="4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EB7424-E69D-4D00-ABFA-5952DA11F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03449"/>
            <a:ext cx="8601304" cy="51894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DAACD4-DFDC-4B47-8CF4-C7727A5B78F6}"/>
              </a:ext>
            </a:extLst>
          </p:cNvPr>
          <p:cNvSpPr txBox="1"/>
          <p:nvPr/>
        </p:nvSpPr>
        <p:spPr>
          <a:xfrm>
            <a:off x="5707812" y="5986732"/>
            <a:ext cx="4358886" cy="646331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교재의 해답 코드를 하나하나 단계별로 수행해</a:t>
            </a:r>
            <a:endParaRPr lang="en-US" altLang="ko-KR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봅니다</a:t>
            </a:r>
          </a:p>
        </p:txBody>
      </p:sp>
    </p:spTree>
    <p:extLst>
      <p:ext uri="{BB962C8B-B14F-4D97-AF65-F5344CB8AC3E}">
        <p14:creationId xmlns:p14="http://schemas.microsoft.com/office/powerpoint/2010/main" val="2811809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49606E-993C-457D-80B2-75E69C1BE9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산포도 그래프의 위쪽에 분포한 파란색 점은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사모예드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종이고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아래쪽의 붉은 점들은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닥스훈트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종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데이터를 효과적으로 분류하려면 어떤 기법을 적용하는 것이 바람직할까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? </a:t>
            </a:r>
          </a:p>
          <a:p>
            <a:pPr lvl="1"/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k-NN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알고리즘에서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k-NN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은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k-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최근접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이웃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k-Nearest </a:t>
            </a:r>
            <a:r>
              <a:rPr lang="en-US" altLang="ko-KR" baseline="30000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Neightbor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의 약자로 특징 공간에 분포하는 데이터에 대하여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k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개의 가장 가까운 이웃을 살펴보고 다수결 방식으로 데이터의 레이블을 할당 하는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분류방식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C2D66E1-3805-4552-9F23-4C20918EB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917" y="2919059"/>
            <a:ext cx="6030167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4918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핵심 정리 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>
                <a:solidFill>
                  <a:schemeClr val="accent5"/>
                </a:solidFill>
              </a:rPr>
              <a:t>분류</a:t>
            </a:r>
            <a:r>
              <a:rPr lang="ko-KR" altLang="en-US"/>
              <a:t>는 소속 집단의 정보를 이미 알고 있는 상태에서 비슷한 집단으로 묶는 방법이며</a:t>
            </a:r>
            <a:r>
              <a:rPr lang="en-US" altLang="ko-KR"/>
              <a:t>, </a:t>
            </a:r>
            <a:r>
              <a:rPr lang="ko-KR" altLang="en-US">
                <a:solidFill>
                  <a:schemeClr val="accent5"/>
                </a:solidFill>
              </a:rPr>
              <a:t>군집화</a:t>
            </a:r>
            <a:r>
              <a:rPr lang="ko-KR" altLang="en-US"/>
              <a:t>란 소속 집단의 정보가 없는 상태에서 비슷한 집단으로 묶는 방법이다</a:t>
            </a:r>
            <a:r>
              <a:rPr lang="en-US" altLang="ko-KR"/>
              <a:t>. </a:t>
            </a:r>
          </a:p>
          <a:p>
            <a:r>
              <a:rPr lang="en-US" altLang="ko-KR">
                <a:solidFill>
                  <a:schemeClr val="accent5"/>
                </a:solidFill>
              </a:rPr>
              <a:t>k-NN </a:t>
            </a:r>
            <a:r>
              <a:rPr lang="ko-KR" altLang="en-US">
                <a:solidFill>
                  <a:schemeClr val="accent5"/>
                </a:solidFill>
              </a:rPr>
              <a:t>알고리즘</a:t>
            </a:r>
            <a:r>
              <a:rPr lang="ko-KR" altLang="en-US"/>
              <a:t>은 </a:t>
            </a:r>
            <a:r>
              <a:rPr lang="en-US" altLang="ko-KR"/>
              <a:t>k-</a:t>
            </a:r>
            <a:r>
              <a:rPr lang="ko-KR" altLang="en-US"/>
              <a:t>최근접 이웃</a:t>
            </a:r>
            <a:r>
              <a:rPr lang="en-US" altLang="ko-KR"/>
              <a:t>(k-Nearest Neightbor)</a:t>
            </a:r>
            <a:r>
              <a:rPr lang="ko-KR" altLang="en-US"/>
              <a:t>의 약자로 특징 공간에 분포하는 데이터에 대하여 </a:t>
            </a:r>
            <a:r>
              <a:rPr lang="en-US" altLang="ko-KR"/>
              <a:t>k</a:t>
            </a:r>
            <a:r>
              <a:rPr lang="ko-KR" altLang="en-US"/>
              <a:t>개의 가장 가까운 이웃을 살펴보고 </a:t>
            </a:r>
            <a:r>
              <a:rPr lang="ko-KR" altLang="en-US">
                <a:solidFill>
                  <a:schemeClr val="accent5"/>
                </a:solidFill>
              </a:rPr>
              <a:t>다수결 방식</a:t>
            </a:r>
            <a:r>
              <a:rPr lang="ko-KR" altLang="en-US"/>
              <a:t>으로 데이터의 레이블을 할당하는 분류방식이다</a:t>
            </a:r>
            <a:r>
              <a:rPr lang="en-US" altLang="ko-KR"/>
              <a:t>. </a:t>
            </a:r>
          </a:p>
          <a:p>
            <a:r>
              <a:rPr lang="ko-KR" altLang="en-US"/>
              <a:t>데이터를 분류하는 알고리즘의 대표적인 예인 </a:t>
            </a:r>
            <a:r>
              <a:rPr lang="en-US" altLang="ko-KR"/>
              <a:t>k-NN </a:t>
            </a:r>
            <a:r>
              <a:rPr lang="ko-KR" altLang="en-US"/>
              <a:t>알고리즘은 매우 단순하고 직관적이며</a:t>
            </a:r>
            <a:r>
              <a:rPr lang="en-US" altLang="ko-KR"/>
              <a:t>, </a:t>
            </a:r>
            <a:r>
              <a:rPr lang="ko-KR" altLang="en-US"/>
              <a:t>사전 학습이 나 특별한 준비 시간이 필요없다는 점은 장점이다</a:t>
            </a:r>
            <a:r>
              <a:rPr lang="en-US" altLang="ko-KR"/>
              <a:t>. </a:t>
            </a:r>
          </a:p>
          <a:p>
            <a:r>
              <a:rPr lang="ko-KR" altLang="en-US">
                <a:solidFill>
                  <a:schemeClr val="accent5"/>
                </a:solidFill>
              </a:rPr>
              <a:t>샘플 데이터가 편향</a:t>
            </a:r>
            <a:r>
              <a:rPr lang="ko-KR" altLang="en-US"/>
              <a:t>된 경우 우수한 머신러닝 알고리즘을 사용한다고 할지라도 학습 성능의 개선을 기대하기는 힘들다</a:t>
            </a:r>
            <a:r>
              <a:rPr lang="en-US" altLang="ko-KR"/>
              <a:t>. </a:t>
            </a:r>
          </a:p>
          <a:p>
            <a:r>
              <a:rPr lang="ko-KR" altLang="en-US">
                <a:solidFill>
                  <a:schemeClr val="accent5"/>
                </a:solidFill>
              </a:rPr>
              <a:t>정확도</a:t>
            </a:r>
            <a:r>
              <a:rPr lang="ko-KR" altLang="en-US"/>
              <a:t>는 전체 데이터 중에서 예측값과 정답값이 일치하는 데이터들의 비율이다</a:t>
            </a:r>
            <a:r>
              <a:rPr lang="en-US" altLang="ko-KR"/>
              <a:t>. </a:t>
            </a:r>
          </a:p>
          <a:p>
            <a:r>
              <a:rPr lang="ko-KR" altLang="en-US">
                <a:solidFill>
                  <a:schemeClr val="accent5"/>
                </a:solidFill>
              </a:rPr>
              <a:t>진짜 양성 비율</a:t>
            </a:r>
            <a:r>
              <a:rPr lang="ko-KR" altLang="en-US"/>
              <a:t>은 </a:t>
            </a:r>
            <a:r>
              <a:rPr lang="ko-KR" altLang="en-US">
                <a:solidFill>
                  <a:schemeClr val="accent5"/>
                </a:solidFill>
              </a:rPr>
              <a:t>재현율</a:t>
            </a:r>
            <a:r>
              <a:rPr lang="ko-KR" altLang="en-US"/>
              <a:t>이라고도 하는데 양성 데이터 중에서 이 키트가 양성이라고 제대로 분류한 데이 터의 비율이다</a:t>
            </a:r>
            <a:r>
              <a:rPr lang="en-US" altLang="ko-KR"/>
              <a:t>. </a:t>
            </a:r>
          </a:p>
          <a:p>
            <a:r>
              <a:rPr lang="ko-KR" altLang="en-US">
                <a:solidFill>
                  <a:schemeClr val="accent5"/>
                </a:solidFill>
              </a:rPr>
              <a:t>정밀도</a:t>
            </a:r>
            <a:r>
              <a:rPr lang="ko-KR" altLang="en-US"/>
              <a:t>는 양성으로 분류된 것들 중에서 실제 양성인 데이터의 비율이며</a:t>
            </a:r>
            <a:r>
              <a:rPr lang="en-US" altLang="ko-KR"/>
              <a:t>, </a:t>
            </a:r>
            <a:r>
              <a:rPr lang="en-US" altLang="ko-KR">
                <a:solidFill>
                  <a:schemeClr val="accent5"/>
                </a:solidFill>
              </a:rPr>
              <a:t>F1 </a:t>
            </a:r>
            <a:r>
              <a:rPr lang="ko-KR" altLang="en-US">
                <a:solidFill>
                  <a:schemeClr val="accent5"/>
                </a:solidFill>
              </a:rPr>
              <a:t>점수</a:t>
            </a:r>
            <a:r>
              <a:rPr lang="ko-KR" altLang="en-US"/>
              <a:t>는 정밀도와 재현율의 조화 평균값이다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1602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핵심 정리 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정밀도와 재현율은 트레이드오프가 존재한다</a:t>
            </a:r>
            <a:r>
              <a:rPr lang="en-US" altLang="ko-KR"/>
              <a:t>. </a:t>
            </a:r>
          </a:p>
          <a:p>
            <a:r>
              <a:rPr lang="ko-KR" altLang="en-US">
                <a:solidFill>
                  <a:schemeClr val="accent5"/>
                </a:solidFill>
              </a:rPr>
              <a:t>앙상블 기법</a:t>
            </a:r>
            <a:r>
              <a:rPr lang="ko-KR" altLang="en-US"/>
              <a:t>은 다수의 분류기가 협력하여 전체적인 분류 성능을 높이는 기법이다</a:t>
            </a:r>
            <a:r>
              <a:rPr lang="en-US" altLang="ko-KR"/>
              <a:t>. </a:t>
            </a:r>
          </a:p>
          <a:p>
            <a:r>
              <a:rPr lang="ko-KR" altLang="en-US"/>
              <a:t>앙상블을 구성하는 분류기는 동질성을 갖는 것보다 </a:t>
            </a:r>
            <a:r>
              <a:rPr lang="ko-KR" altLang="en-US">
                <a:solidFill>
                  <a:schemeClr val="accent5"/>
                </a:solidFill>
              </a:rPr>
              <a:t>다양성</a:t>
            </a:r>
            <a:r>
              <a:rPr lang="ko-KR" altLang="en-US"/>
              <a:t>을 갖는 것이 좋다</a:t>
            </a:r>
            <a:r>
              <a:rPr lang="en-US" altLang="ko-KR"/>
              <a:t>. </a:t>
            </a:r>
          </a:p>
          <a:p>
            <a:r>
              <a:rPr lang="ko-KR" altLang="en-US"/>
              <a:t>분류기의 다양성을 확보하기 위해 서로 다른 학습 데이터를 제공하는 </a:t>
            </a:r>
            <a:r>
              <a:rPr lang="ko-KR" altLang="en-US">
                <a:solidFill>
                  <a:schemeClr val="accent5"/>
                </a:solidFill>
              </a:rPr>
              <a:t>배깅</a:t>
            </a:r>
            <a:r>
              <a:rPr lang="ko-KR" altLang="en-US"/>
              <a:t>과 </a:t>
            </a:r>
            <a:r>
              <a:rPr lang="ko-KR" altLang="en-US">
                <a:solidFill>
                  <a:schemeClr val="accent5"/>
                </a:solidFill>
              </a:rPr>
              <a:t>페이스팅</a:t>
            </a:r>
            <a:r>
              <a:rPr lang="ko-KR" altLang="en-US"/>
              <a:t>이 사용된다</a:t>
            </a:r>
            <a:r>
              <a:rPr lang="en-US" altLang="ko-KR"/>
              <a:t>. </a:t>
            </a:r>
          </a:p>
          <a:p>
            <a:r>
              <a:rPr lang="ko-KR" altLang="en-US"/>
              <a:t>배깅과 페이스팅의 구분은 데이터를 </a:t>
            </a:r>
            <a:r>
              <a:rPr lang="ko-KR" altLang="en-US">
                <a:solidFill>
                  <a:schemeClr val="accent5"/>
                </a:solidFill>
              </a:rPr>
              <a:t>복원 추출</a:t>
            </a:r>
            <a:r>
              <a:rPr lang="ko-KR" altLang="en-US"/>
              <a:t>하는냐 </a:t>
            </a:r>
            <a:r>
              <a:rPr lang="ko-KR" altLang="en-US">
                <a:solidFill>
                  <a:schemeClr val="accent5"/>
                </a:solidFill>
              </a:rPr>
              <a:t>비복원 추출</a:t>
            </a:r>
            <a:r>
              <a:rPr lang="ko-KR" altLang="en-US"/>
              <a:t>하느냐의 차이이다</a:t>
            </a:r>
            <a:r>
              <a:rPr lang="en-US" altLang="ko-KR"/>
              <a:t>. </a:t>
            </a:r>
          </a:p>
          <a:p>
            <a:r>
              <a:rPr lang="ko-KR" altLang="en-US">
                <a:solidFill>
                  <a:schemeClr val="accent5"/>
                </a:solidFill>
              </a:rPr>
              <a:t>부스팅</a:t>
            </a:r>
            <a:r>
              <a:rPr lang="ko-KR" altLang="en-US"/>
              <a:t>은 분류기를 순차적으로 학습시키면서 이전 분류기가 제대로 처리하지 못 한 데이터에 더 집중하는 방법이다</a:t>
            </a:r>
            <a:r>
              <a:rPr lang="en-US" altLang="ko-KR"/>
              <a:t>. </a:t>
            </a:r>
          </a:p>
          <a:p>
            <a:r>
              <a:rPr lang="ko-KR" altLang="en-US">
                <a:solidFill>
                  <a:schemeClr val="accent5"/>
                </a:solidFill>
              </a:rPr>
              <a:t>군집화</a:t>
            </a:r>
            <a:r>
              <a:rPr lang="ko-KR" altLang="en-US"/>
              <a:t>란 소속집단의 정보가 없고 모르는 상태에서 비슷한 집단으로 묶는 </a:t>
            </a:r>
            <a:r>
              <a:rPr lang="ko-KR" altLang="en-US">
                <a:solidFill>
                  <a:schemeClr val="accent5"/>
                </a:solidFill>
              </a:rPr>
              <a:t>비지도 학습</a:t>
            </a:r>
            <a:r>
              <a:rPr lang="ko-KR" altLang="en-US"/>
              <a:t>의 하나이다</a:t>
            </a:r>
            <a:r>
              <a:rPr lang="en-US" altLang="ko-KR"/>
              <a:t>. </a:t>
            </a:r>
          </a:p>
          <a:p>
            <a:r>
              <a:rPr lang="en-US" altLang="ko-KR">
                <a:solidFill>
                  <a:schemeClr val="accent5"/>
                </a:solidFill>
              </a:rPr>
              <a:t>k-</a:t>
            </a:r>
            <a:r>
              <a:rPr lang="ko-KR" altLang="en-US">
                <a:solidFill>
                  <a:schemeClr val="accent5"/>
                </a:solidFill>
              </a:rPr>
              <a:t>평균 알고리즘</a:t>
            </a:r>
            <a:r>
              <a:rPr lang="ko-KR" altLang="en-US"/>
              <a:t>은 군집의 개수에 따라 데이터를 군집으로 분류하는 알고리즘으로 원리가 단순하고 직관적이며 성능이 좋은 군집화 알고리즘으로 사전에 군집의 개수 </a:t>
            </a:r>
            <a:r>
              <a:rPr lang="en-US" altLang="ko-KR"/>
              <a:t>k </a:t>
            </a:r>
            <a:r>
              <a:rPr lang="ko-KR" altLang="en-US"/>
              <a:t>값을 지정해야 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6068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b="1" dirty="0">
                <a:solidFill>
                  <a:schemeClr val="accent6"/>
                </a:solidFill>
              </a:rPr>
              <a:t>미니 프로젝트</a:t>
            </a:r>
            <a:r>
              <a:rPr lang="en-US" altLang="ko-KR" sz="4000" b="1" baseline="30000" dirty="0">
                <a:solidFill>
                  <a:schemeClr val="accent6"/>
                </a:solidFill>
              </a:rPr>
              <a:t>A1 </a:t>
            </a:r>
            <a:r>
              <a:rPr lang="ko-KR" altLang="en-US" sz="4000" dirty="0"/>
              <a:t>잡음제거</a:t>
            </a:r>
            <a:r>
              <a:rPr lang="en-US" altLang="ko-KR" sz="4000" dirty="0"/>
              <a:t>: k-NN</a:t>
            </a:r>
            <a:r>
              <a:rPr lang="ko-KR" altLang="en-US" sz="4000" dirty="0"/>
              <a:t>의 활용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D35D42-DF05-47D4-8129-CD24551B4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810" y="1318990"/>
            <a:ext cx="5885065" cy="542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493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EBFA07-BC15-4C68-897D-A72156D9B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미니 프로젝트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EB91BF-C198-493B-A7A8-B6490E35E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미니 프로젝트는 난이도가 높은 도전적인 문제입니다</a:t>
            </a:r>
            <a:r>
              <a:rPr lang="en-US" altLang="ko-KR"/>
              <a:t>.</a:t>
            </a:r>
          </a:p>
          <a:p>
            <a:r>
              <a:rPr lang="en-US" altLang="ko-KR"/>
              <a:t>2~4</a:t>
            </a:r>
            <a:r>
              <a:rPr lang="ko-KR" altLang="en-US"/>
              <a:t>명이 팀으로 모여서 함께 해결해 보면 좋을 것입니다</a:t>
            </a:r>
            <a:r>
              <a:rPr lang="en-US" altLang="ko-KR"/>
              <a:t>.</a:t>
            </a:r>
          </a:p>
          <a:p>
            <a:r>
              <a:rPr lang="ko-KR" altLang="en-US"/>
              <a:t>미니 프로젝트 문제는 추후에 다른 방식으로 풀어볼 수 있습니다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581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49606E-993C-457D-80B2-75E69C1BE9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k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와 같이 짝수이고 </a:t>
            </a:r>
            <a:r>
              <a:rPr lang="ko-KR" altLang="en-US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클래스 </a:t>
            </a:r>
            <a:r>
              <a:rPr lang="en-US" altLang="ko-KR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r>
              <a:rPr lang="ko-KR" altLang="en-US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과 클래스 </a:t>
            </a:r>
            <a:r>
              <a:rPr lang="en-US" altLang="ko-KR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r>
              <a:rPr lang="ko-KR" altLang="en-US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의 개수가 같은 경우에도 새 데이터의 클래스를 판정하는 방법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예를 들어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개의 빨간색 원은 다른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개의 파란색 삼각형보다 더 가까이 있다는 것을 고려해 클래스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로 분류하는 것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A82627-C1BE-4ACC-9C95-8AD9016A4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235" y="2057627"/>
            <a:ext cx="2905530" cy="175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98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49606E-993C-457D-80B2-75E69C1BE9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k-NN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방법은 특징 공간에 있는 모든 데이터에 대한 정보가 필요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데이터 인스턴스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클래스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특징의 요소들의 개수가 많다면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많은 메모리 공간과 계산 시간이 필요하다는 단점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알고리즘이 매우 단순하고 직관적이며</a:t>
            </a:r>
            <a:r>
              <a:rPr lang="en-US" altLang="ko-KR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사전 학습이나 특별한 준비 시간이 필요 없다는 점은 장점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7231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5.2 k-NN </a:t>
            </a:r>
            <a:r>
              <a:rPr lang="ko-KR" altLang="en-US" sz="4000" dirty="0"/>
              <a:t>알고리즘을 위한 데이터 준비하기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이제 다음과 같이 </a:t>
            </a:r>
            <a:r>
              <a:rPr lang="ko-KR" altLang="en-US" dirty="0" err="1"/>
              <a:t>닥스훈트와</a:t>
            </a:r>
            <a:r>
              <a:rPr lang="ko-KR" altLang="en-US" dirty="0"/>
              <a:t> </a:t>
            </a:r>
            <a:r>
              <a:rPr lang="ko-KR" altLang="en-US" dirty="0" err="1"/>
              <a:t>사모예드의</a:t>
            </a:r>
            <a:r>
              <a:rPr lang="ko-KR" altLang="en-US" dirty="0"/>
              <a:t> 데이터를 바탕으로 </a:t>
            </a:r>
            <a:r>
              <a:rPr lang="en-US" altLang="ko-KR" dirty="0"/>
              <a:t>k-NN </a:t>
            </a:r>
            <a:r>
              <a:rPr lang="ko-KR" altLang="en-US" dirty="0"/>
              <a:t>알고리즘을 익혀보도록 하자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32AA8D-6E77-47E8-9985-3FC4EC407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35" y="3230476"/>
            <a:ext cx="3516669" cy="20957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1585F88-7A00-4953-B4C9-393479F53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842" y="3278108"/>
            <a:ext cx="7401958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87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05FC7C-90F1-427E-BE31-940218B66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98" y="438488"/>
            <a:ext cx="7392432" cy="45726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3F365E3-336A-46FE-80EF-AA40B5EC2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136" y="3706019"/>
            <a:ext cx="7335274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975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D9001B19F62244EB0C223E5B6327929" ma:contentTypeVersion="14" ma:contentTypeDescription="새 문서를 만듭니다." ma:contentTypeScope="" ma:versionID="f11a19ef31b9ec062e50611982bf3bb8">
  <xsd:schema xmlns:xsd="http://www.w3.org/2001/XMLSchema" xmlns:xs="http://www.w3.org/2001/XMLSchema" xmlns:p="http://schemas.microsoft.com/office/2006/metadata/properties" xmlns:ns3="cb095250-472f-4fff-8787-3ac483193401" xmlns:ns4="04f693b0-e847-4654-9da5-f43e5a5a7381" targetNamespace="http://schemas.microsoft.com/office/2006/metadata/properties" ma:root="true" ma:fieldsID="a29ed6aed61c2d79ff2b6215dc93fb22" ns3:_="" ns4:_="">
    <xsd:import namespace="cb095250-472f-4fff-8787-3ac483193401"/>
    <xsd:import namespace="04f693b0-e847-4654-9da5-f43e5a5a738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095250-472f-4fff-8787-3ac4831934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f693b0-e847-4654-9da5-f43e5a5a7381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CE73EDA-2BAF-45D3-873F-45BE48DED1DB}">
  <ds:schemaRefs>
    <ds:schemaRef ds:uri="http://purl.org/dc/dcmitype/"/>
    <ds:schemaRef ds:uri="http://purl.org/dc/elements/1.1/"/>
    <ds:schemaRef ds:uri="http://schemas.openxmlformats.org/package/2006/metadata/core-properties"/>
    <ds:schemaRef ds:uri="cb095250-472f-4fff-8787-3ac483193401"/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04f693b0-e847-4654-9da5-f43e5a5a738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8BF5E0F-6B92-448B-8858-7D821A38CF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b095250-472f-4fff-8787-3ac483193401"/>
    <ds:schemaRef ds:uri="04f693b0-e847-4654-9da5-f43e5a5a738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E59545-0701-491A-891D-68FAB941E0E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9386</TotalTime>
  <Words>1822</Words>
  <Application>Microsoft Office PowerPoint</Application>
  <PresentationFormat>와이드스크린</PresentationFormat>
  <Paragraphs>179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8" baseType="lpstr">
      <vt:lpstr>맑은 고딕</vt:lpstr>
      <vt:lpstr>KoPub돋움체 Bold</vt:lpstr>
      <vt:lpstr>Arial</vt:lpstr>
      <vt:lpstr>Cambria Math</vt:lpstr>
      <vt:lpstr>Office 테마</vt:lpstr>
      <vt:lpstr>PowerPoint 프레젠테이션</vt:lpstr>
      <vt:lpstr>PowerPoint 프레젠테이션</vt:lpstr>
      <vt:lpstr>5.1 k-NN 알고리즘과 분류문제</vt:lpstr>
      <vt:lpstr>PowerPoint 프레젠테이션</vt:lpstr>
      <vt:lpstr>PowerPoint 프레젠테이션</vt:lpstr>
      <vt:lpstr>PowerPoint 프레젠테이션</vt:lpstr>
      <vt:lpstr>PowerPoint 프레젠테이션</vt:lpstr>
      <vt:lpstr>5.2 k-NN 알고리즘을 위한 데이터 준비하기</vt:lpstr>
      <vt:lpstr>PowerPoint 프레젠테이션</vt:lpstr>
      <vt:lpstr>PowerPoint 프레젠테이션</vt:lpstr>
      <vt:lpstr>5.3 k-NN 분류기를 실행하자</vt:lpstr>
      <vt:lpstr>PowerPoint 프레젠테이션</vt:lpstr>
      <vt:lpstr>PowerPoint 프레젠테이션</vt:lpstr>
      <vt:lpstr>PowerPoint 프레젠테이션</vt:lpstr>
      <vt:lpstr>PowerPoint 프레젠테이션</vt:lpstr>
      <vt:lpstr>5.4 k-NN 활용 예제 - 붓꽃 데이터 준비하기</vt:lpstr>
      <vt:lpstr>PowerPoint 프레젠테이션</vt:lpstr>
      <vt:lpstr>PowerPoint 프레젠테이션</vt:lpstr>
      <vt:lpstr>5.5 k-NN 활용 예제 - 붓꽃 데이터로 학습하기</vt:lpstr>
      <vt:lpstr>PowerPoint 프레젠테이션</vt:lpstr>
      <vt:lpstr>PowerPoint 프레젠테이션</vt:lpstr>
      <vt:lpstr>5.6 새로운 꽃에 대해서 모델을 적용하고 분류해 보자</vt:lpstr>
      <vt:lpstr>PowerPoint 프레젠테이션</vt:lpstr>
      <vt:lpstr>PowerPoint 프레젠테이션</vt:lpstr>
      <vt:lpstr>PowerPoint 프레젠테이션</vt:lpstr>
      <vt:lpstr>PowerPoint 프레젠테이션</vt:lpstr>
      <vt:lpstr>5.7 표집 편향과 성능 측정을 위한 평가지표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5.8 사이킷 런의 성능지표 함수들</vt:lpstr>
      <vt:lpstr>PowerPoint 프레젠테이션</vt:lpstr>
      <vt:lpstr>PowerPoint 프레젠테이션</vt:lpstr>
      <vt:lpstr>PowerPoint 프레젠테이션</vt:lpstr>
      <vt:lpstr>PowerPoint 프레젠테이션</vt:lpstr>
      <vt:lpstr>5.9 앙상블 - 머신러닝의 민주주의</vt:lpstr>
      <vt:lpstr>PowerPoint 프레젠테이션</vt:lpstr>
      <vt:lpstr>PowerPoint 프레젠테이션</vt:lpstr>
      <vt:lpstr>PowerPoint 프레젠테이션</vt:lpstr>
      <vt:lpstr>5.10 군집화의 개념과 비지도 학습</vt:lpstr>
      <vt:lpstr>PowerPoint 프레젠테이션</vt:lpstr>
      <vt:lpstr>PowerPoint 프레젠테이션</vt:lpstr>
      <vt:lpstr>5.11 k-평균 알고리즘 살펴보기</vt:lpstr>
      <vt:lpstr>PowerPoint 프레젠테이션</vt:lpstr>
      <vt:lpstr>5.12 k-평균 알고리즘과 k-NN 알고리즘의 비교: 지도 학습과 비지도 학습</vt:lpstr>
      <vt:lpstr>PowerPoint 프레젠테이션</vt:lpstr>
      <vt:lpstr>LAB5-1 붓꽃 데이터를 군집화하도록 하자 </vt:lpstr>
      <vt:lpstr>핵심 정리  </vt:lpstr>
      <vt:lpstr>핵심 정리  </vt:lpstr>
      <vt:lpstr>미니 프로젝트A1 잡음제거: k-NN의 활용</vt:lpstr>
      <vt:lpstr>미니 프로젝트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admin</cp:lastModifiedBy>
  <cp:revision>44</cp:revision>
  <dcterms:created xsi:type="dcterms:W3CDTF">2021-06-28T04:35:36Z</dcterms:created>
  <dcterms:modified xsi:type="dcterms:W3CDTF">2022-04-27T23:34:55Z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0x010100CD9001B19F62244EB0C223E5B6327929</vt:lpwstr>
  </property>
</Properties>
</file>